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7" r:id="rId3"/>
    <p:sldId id="272" r:id="rId4"/>
    <p:sldId id="259" r:id="rId5"/>
    <p:sldId id="260" r:id="rId6"/>
    <p:sldId id="27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13459-4B6B-4598-9D2F-F4B02BEDD735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1CCD4-79C3-47C1-9B91-814E96F88DD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1CCD4-79C3-47C1-9B91-814E96F88DDF}" type="slidenum">
              <a:rPr lang="pl-PL" smtClean="0"/>
              <a:pPr/>
              <a:t>9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3CFA80-DB9D-44BF-A33D-D75DA072A7C1}" type="datetimeFigureOut">
              <a:rPr lang="pl-PL" smtClean="0"/>
              <a:pPr/>
              <a:t>2013-11-03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2AA8A9-06F7-4FF6-A736-6AA2274A4803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115616" y="764704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solidFill>
                  <a:srgbClr val="002060"/>
                </a:solidFill>
              </a:rPr>
              <a:t>Australia</a:t>
            </a:r>
            <a:endParaRPr lang="pl-PL" sz="8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92896"/>
            <a:ext cx="5909272" cy="295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619672" y="836712"/>
            <a:ext cx="5472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Opera House</a:t>
            </a:r>
            <a:endParaRPr lang="pl-PL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564904"/>
            <a:ext cx="5760639" cy="3963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971600" y="1700808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dirty="0" smtClean="0"/>
              <a:t>Budynek </a:t>
            </a:r>
            <a:r>
              <a:rPr lang="pl-PL" b="1" dirty="0"/>
              <a:t>w stylu </a:t>
            </a:r>
            <a:r>
              <a:rPr lang="pl-PL" b="1" dirty="0" smtClean="0"/>
              <a:t>nowoczesnego</a:t>
            </a:r>
            <a:r>
              <a:rPr lang="pl-PL" b="1" dirty="0"/>
              <a:t> ekspresjonizmu, </a:t>
            </a:r>
            <a:r>
              <a:rPr lang="pl-PL" b="1" dirty="0" smtClean="0"/>
              <a:t>znajdujący się w Sydney.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1680" y="980728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 smtClean="0"/>
              <a:t>Harbour</a:t>
            </a:r>
            <a:r>
              <a:rPr lang="pl-PL" sz="3600" b="1" dirty="0" smtClean="0"/>
              <a:t>  Bridge </a:t>
            </a:r>
            <a:endParaRPr lang="pl-PL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08920"/>
            <a:ext cx="7105300" cy="386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611560" y="1844824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Sydney </a:t>
            </a:r>
            <a:r>
              <a:rPr lang="en-US" b="1" dirty="0" err="1"/>
              <a:t>Harbour</a:t>
            </a:r>
            <a:r>
              <a:rPr lang="en-US" b="1" dirty="0"/>
              <a:t> </a:t>
            </a:r>
            <a:r>
              <a:rPr lang="en-US" b="1" dirty="0" smtClean="0"/>
              <a:t>Bridge</a:t>
            </a:r>
            <a:r>
              <a:rPr lang="pl-PL" dirty="0" smtClean="0"/>
              <a:t>- </a:t>
            </a:r>
            <a:r>
              <a:rPr lang="en-US" dirty="0" smtClean="0"/>
              <a:t> most</a:t>
            </a:r>
            <a:r>
              <a:rPr lang="en-US" dirty="0"/>
              <a:t> </a:t>
            </a:r>
            <a:r>
              <a:rPr lang="pl-PL" dirty="0" smtClean="0"/>
              <a:t> </a:t>
            </a:r>
            <a:r>
              <a:rPr lang="en-US" dirty="0" smtClean="0"/>
              <a:t>w</a:t>
            </a:r>
            <a:r>
              <a:rPr lang="en-US" dirty="0"/>
              <a:t> </a:t>
            </a:r>
            <a:r>
              <a:rPr lang="en-US" dirty="0" smtClean="0"/>
              <a:t>Sydney</a:t>
            </a:r>
            <a:r>
              <a:rPr lang="pl-PL" dirty="0" smtClean="0"/>
              <a:t> położony  </a:t>
            </a:r>
            <a:r>
              <a:rPr lang="en-US" dirty="0" err="1" smtClean="0"/>
              <a:t>nad</a:t>
            </a:r>
            <a:r>
              <a:rPr lang="en-US" dirty="0" smtClean="0"/>
              <a:t> </a:t>
            </a:r>
            <a:r>
              <a:rPr lang="pl-PL" dirty="0" smtClean="0"/>
              <a:t> </a:t>
            </a:r>
            <a:r>
              <a:rPr lang="en-US" dirty="0" err="1" smtClean="0"/>
              <a:t>zatoką</a:t>
            </a:r>
            <a:r>
              <a:rPr lang="en-US" dirty="0"/>
              <a:t> Port </a:t>
            </a:r>
            <a:r>
              <a:rPr lang="en-US" dirty="0" smtClean="0"/>
              <a:t>Jackson</a:t>
            </a:r>
            <a:r>
              <a:rPr lang="pl-PL" dirty="0" smtClean="0"/>
              <a:t>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764704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Ratusz w Sydney</a:t>
            </a:r>
            <a:endParaRPr lang="pl-PL" sz="40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420888"/>
            <a:ext cx="655272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rostokąt 3"/>
          <p:cNvSpPr/>
          <p:nvPr/>
        </p:nvSpPr>
        <p:spPr>
          <a:xfrm>
            <a:off x="395536" y="162880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b="1" dirty="0" smtClean="0"/>
              <a:t>Budowla w stylu wiktoriańskim z okresu kolonialnego. Jest to gmach w którym mieściła się niegdyś sala koncertowa.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835696" y="90872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Uniwersytet w Sydney</a:t>
            </a:r>
            <a:endParaRPr lang="pl-PL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92896"/>
            <a:ext cx="5904656" cy="392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ostokąt 4"/>
          <p:cNvSpPr/>
          <p:nvPr/>
        </p:nvSpPr>
        <p:spPr>
          <a:xfrm>
            <a:off x="251520" y="155679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/>
              <a:t>Najstarsza</a:t>
            </a:r>
            <a:r>
              <a:rPr lang="pl-PL" sz="2400" b="1" dirty="0" smtClean="0"/>
              <a:t> </a:t>
            </a:r>
            <a:r>
              <a:rPr lang="pl-PL" sz="2400" b="1" dirty="0" smtClean="0"/>
              <a:t>australijska uczelnia wyższa  w Sydney.</a:t>
            </a:r>
            <a:endParaRPr lang="pl-P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908720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Zwierzęta występujące w Australii</a:t>
            </a:r>
            <a:endParaRPr lang="pl-PL" sz="3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00808"/>
            <a:ext cx="2520280" cy="2305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Obraz 3" descr="Kang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365104"/>
            <a:ext cx="2664296" cy="2273238"/>
          </a:xfrm>
          <a:prstGeom prst="rect">
            <a:avLst/>
          </a:prstGeom>
        </p:spPr>
      </p:pic>
      <p:pic>
        <p:nvPicPr>
          <p:cNvPr id="5" name="Obraz 4" descr="Lorike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492896"/>
            <a:ext cx="1743075" cy="2619375"/>
          </a:xfrm>
          <a:prstGeom prst="rect">
            <a:avLst/>
          </a:prstGeom>
        </p:spPr>
      </p:pic>
      <p:pic>
        <p:nvPicPr>
          <p:cNvPr id="6" name="Obraz 5" descr="Ib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4365104"/>
            <a:ext cx="2619375" cy="2232248"/>
          </a:xfrm>
          <a:prstGeom prst="rect">
            <a:avLst/>
          </a:prstGeom>
        </p:spPr>
      </p:pic>
      <p:pic>
        <p:nvPicPr>
          <p:cNvPr id="7" name="Obraz 6" descr="Kakadu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1700808"/>
            <a:ext cx="2592288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105273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Najważniejsze góry w Australii:</a:t>
            </a:r>
            <a:endParaRPr lang="pl-PL" sz="3200" b="1" dirty="0"/>
          </a:p>
        </p:txBody>
      </p:sp>
      <p:pic>
        <p:nvPicPr>
          <p:cNvPr id="3" name="Obraz 2" descr="gora_kosciusz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96952"/>
            <a:ext cx="3312368" cy="2448272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5536" y="2276872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Góra Kościuszki</a:t>
            </a:r>
            <a:endParaRPr lang="pl-PL" sz="2000" b="1" dirty="0"/>
          </a:p>
        </p:txBody>
      </p:sp>
      <p:pic>
        <p:nvPicPr>
          <p:cNvPr id="5" name="Obraz 4" descr="Góry Błękitne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2996952"/>
            <a:ext cx="2952328" cy="244827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491880" y="22768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Góry Błękitne</a:t>
            </a:r>
            <a:endParaRPr lang="pl-PL" b="1" dirty="0"/>
          </a:p>
        </p:txBody>
      </p:sp>
      <p:pic>
        <p:nvPicPr>
          <p:cNvPr id="7" name="Obraz 6" descr="Góry Śnież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2996952"/>
            <a:ext cx="3059832" cy="244827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516216" y="22768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Góry Śnieżne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63688" y="980728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/>
              <a:t>Zapraszamy do Australii!</a:t>
            </a:r>
            <a:endParaRPr lang="pl-PL" sz="3600" b="1" dirty="0"/>
          </a:p>
        </p:txBody>
      </p:sp>
      <p:pic>
        <p:nvPicPr>
          <p:cNvPr id="3" name="Obraz 2" descr="Krokody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16833"/>
            <a:ext cx="3240360" cy="2016224"/>
          </a:xfrm>
          <a:prstGeom prst="rect">
            <a:avLst/>
          </a:prstGeom>
        </p:spPr>
      </p:pic>
      <p:pic>
        <p:nvPicPr>
          <p:cNvPr id="4" name="Obraz 3" descr="Ib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581128"/>
            <a:ext cx="3240360" cy="1887091"/>
          </a:xfrm>
          <a:prstGeom prst="rect">
            <a:avLst/>
          </a:prstGeom>
        </p:spPr>
      </p:pic>
      <p:pic>
        <p:nvPicPr>
          <p:cNvPr id="5" name="Obraz 4" descr="Sydney nocą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204864"/>
            <a:ext cx="3960440" cy="263864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932040" y="5445224"/>
            <a:ext cx="36072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i="1" dirty="0" smtClean="0"/>
              <a:t>Opracowała </a:t>
            </a:r>
          </a:p>
          <a:p>
            <a:pPr algn="ctr"/>
            <a:r>
              <a:rPr lang="pl-PL" sz="2000" b="1" i="1" dirty="0" smtClean="0"/>
              <a:t>Małgorzata</a:t>
            </a:r>
          </a:p>
          <a:p>
            <a:pPr algn="ctr"/>
            <a:r>
              <a:rPr lang="pl-PL" sz="2000" b="1" i="1" dirty="0" err="1" smtClean="0"/>
              <a:t>Mażuchowska</a:t>
            </a:r>
            <a:endParaRPr lang="pl-PL" sz="20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908720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solidFill>
                  <a:srgbClr val="002060"/>
                </a:solidFill>
              </a:rPr>
              <a:t>Położenie Australii</a:t>
            </a:r>
            <a:endParaRPr lang="pl-PL" sz="6000" dirty="0">
              <a:solidFill>
                <a:srgbClr val="002060"/>
              </a:solidFill>
            </a:endParaRPr>
          </a:p>
        </p:txBody>
      </p:sp>
      <p:pic>
        <p:nvPicPr>
          <p:cNvPr id="7" name="Picture 2" descr="Plik:LocationA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492896"/>
            <a:ext cx="7620000" cy="387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6264696" cy="557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15616" y="33265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683568" y="620688"/>
            <a:ext cx="698477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600" b="1" dirty="0" smtClean="0"/>
              <a:t>Lokalizacja:</a:t>
            </a:r>
          </a:p>
          <a:p>
            <a:pPr>
              <a:buNone/>
            </a:pPr>
            <a:r>
              <a:rPr lang="pl-PL" sz="2600" dirty="0" smtClean="0"/>
              <a:t>pomiędzy Oceanem Indyjskim od zachodu i południa a Oceanem Spokojnym od wschodu i północy. Całość znajduje się na  półkuli południowej.</a:t>
            </a:r>
          </a:p>
          <a:p>
            <a:r>
              <a:rPr lang="pl-PL" sz="2600" b="1" dirty="0" smtClean="0"/>
              <a:t>Rozciągłość:</a:t>
            </a:r>
            <a:r>
              <a:rPr lang="pl-PL" sz="2600" dirty="0" smtClean="0"/>
              <a:t/>
            </a:r>
            <a:br>
              <a:rPr lang="pl-PL" sz="2600" dirty="0" smtClean="0"/>
            </a:br>
            <a:r>
              <a:rPr lang="pl-PL" sz="2600" dirty="0" smtClean="0"/>
              <a:t>Rozciągłość południkowa: 3200 km</a:t>
            </a:r>
            <a:br>
              <a:rPr lang="pl-PL" sz="2600" dirty="0" smtClean="0"/>
            </a:br>
            <a:r>
              <a:rPr lang="pl-PL" sz="2600" dirty="0" smtClean="0"/>
              <a:t>Rozciągłość równoleżnikowa: 4100 km</a:t>
            </a:r>
          </a:p>
          <a:p>
            <a:pPr>
              <a:buNone/>
            </a:pPr>
            <a:r>
              <a:rPr lang="pl-PL" sz="2600" b="1" dirty="0" smtClean="0"/>
              <a:t>Obszar</a:t>
            </a:r>
          </a:p>
          <a:p>
            <a:r>
              <a:rPr lang="pl-PL" sz="2600" dirty="0" smtClean="0"/>
              <a:t>całkowity: 7 686 850 km ²</a:t>
            </a:r>
          </a:p>
          <a:p>
            <a:r>
              <a:rPr lang="pl-PL" sz="2600" dirty="0" smtClean="0"/>
              <a:t>ląd: 7 617 930 km ²</a:t>
            </a:r>
          </a:p>
          <a:p>
            <a:r>
              <a:rPr lang="pl-PL" sz="2600" dirty="0" smtClean="0"/>
              <a:t>woda: 68 920 km ²</a:t>
            </a:r>
          </a:p>
          <a:p>
            <a:r>
              <a:rPr lang="pl-PL" sz="2600" dirty="0" smtClean="0"/>
              <a:t>najwyższy punkt: Góra Kościuszki: 2228 m n.p.m.</a:t>
            </a:r>
          </a:p>
          <a:p>
            <a:endParaRPr lang="pl-PL" sz="3200" dirty="0" smtClean="0"/>
          </a:p>
          <a:p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347864" y="1628800"/>
            <a:ext cx="2207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5400" dirty="0" smtClean="0"/>
              <a:t>Klimat</a:t>
            </a:r>
            <a:endParaRPr lang="pl-PL" sz="5400" dirty="0"/>
          </a:p>
        </p:txBody>
      </p:sp>
      <p:sp>
        <p:nvSpPr>
          <p:cNvPr id="6" name="Prostokąt 5"/>
          <p:cNvSpPr/>
          <p:nvPr/>
        </p:nvSpPr>
        <p:spPr>
          <a:xfrm>
            <a:off x="395536" y="2924944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/>
              <a:t>Kraj ten położony jest w zwrotnikowej i podzwrotnikowej strefie klimatycznej. Leży w umiarkowanej i międzyzwrotnikowej strefie oświetlenia Ziemi.  </a:t>
            </a:r>
            <a:endParaRPr lang="pl-PL" sz="3200" dirty="0"/>
          </a:p>
        </p:txBody>
      </p:sp>
      <p:pic>
        <p:nvPicPr>
          <p:cNvPr id="5" name="Obraz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908720"/>
            <a:ext cx="2390775" cy="191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3347864" y="620688"/>
            <a:ext cx="1811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 smtClean="0"/>
              <a:t>Dingo</a:t>
            </a:r>
            <a:endParaRPr lang="pl-PL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492896"/>
            <a:ext cx="6121211" cy="407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pole tekstowe 9"/>
          <p:cNvSpPr txBox="1"/>
          <p:nvPr/>
        </p:nvSpPr>
        <p:spPr>
          <a:xfrm>
            <a:off x="899592" y="1628800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/>
              <a:t>Jednym z symboli Australii  jest pies dingo. 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691680" y="908720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/>
              <a:t>CO WARTO ZOBACZYĆ W AUSTRALII?</a:t>
            </a:r>
            <a:endParaRPr lang="pl-PL" sz="3600" b="1" i="1" dirty="0"/>
          </a:p>
        </p:txBody>
      </p:sp>
      <p:pic>
        <p:nvPicPr>
          <p:cNvPr id="4" name="Obraz 3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8777" y="4365104"/>
            <a:ext cx="2795711" cy="2191595"/>
          </a:xfrm>
          <a:prstGeom prst="rect">
            <a:avLst/>
          </a:prstGeom>
        </p:spPr>
      </p:pic>
      <p:pic>
        <p:nvPicPr>
          <p:cNvPr id="5" name="Obraz 4" descr="Opera Hous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140968"/>
            <a:ext cx="2952328" cy="2214246"/>
          </a:xfrm>
          <a:prstGeom prst="rect">
            <a:avLst/>
          </a:prstGeom>
        </p:spPr>
      </p:pic>
      <p:pic>
        <p:nvPicPr>
          <p:cNvPr id="6" name="Obraz 5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132856"/>
            <a:ext cx="2628900" cy="1743075"/>
          </a:xfrm>
          <a:prstGeom prst="rect">
            <a:avLst/>
          </a:prstGeom>
        </p:spPr>
      </p:pic>
      <p:pic>
        <p:nvPicPr>
          <p:cNvPr id="7" name="Obraz 6" descr="834776d7_IMGP807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4437112"/>
            <a:ext cx="2664296" cy="2111127"/>
          </a:xfrm>
          <a:prstGeom prst="rect">
            <a:avLst/>
          </a:prstGeom>
        </p:spPr>
      </p:pic>
      <p:pic>
        <p:nvPicPr>
          <p:cNvPr id="8" name="Obraz 7" descr="Uniwersytet w Sydne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2132856"/>
            <a:ext cx="2699029" cy="203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31640" y="980728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/>
              <a:t>PARKI NARODOWE</a:t>
            </a:r>
            <a:endParaRPr lang="pl-PL" sz="4000" b="1" dirty="0"/>
          </a:p>
        </p:txBody>
      </p:sp>
      <p:sp>
        <p:nvSpPr>
          <p:cNvPr id="3" name="Prostokąt 2"/>
          <p:cNvSpPr/>
          <p:nvPr/>
        </p:nvSpPr>
        <p:spPr>
          <a:xfrm>
            <a:off x="251520" y="1700808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dirty="0" smtClean="0"/>
              <a:t>Australia ma 540 parków </a:t>
            </a:r>
            <a:r>
              <a:rPr lang="pl-PL" sz="2000" dirty="0" smtClean="0"/>
              <a:t>narodowych</a:t>
            </a:r>
            <a:r>
              <a:rPr lang="pl-PL" sz="2000" dirty="0" smtClean="0"/>
              <a:t>, do których należą między innymi: </a:t>
            </a:r>
            <a:endParaRPr lang="pl-PL" sz="2000" dirty="0"/>
          </a:p>
        </p:txBody>
      </p:sp>
      <p:pic>
        <p:nvPicPr>
          <p:cNvPr id="4" name="Obraz 3" descr="Obraz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068960"/>
            <a:ext cx="2987824" cy="316835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51520" y="24928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Park Narodowy Kakadu</a:t>
            </a:r>
            <a:endParaRPr lang="pl-PL" dirty="0"/>
          </a:p>
        </p:txBody>
      </p:sp>
      <p:pic>
        <p:nvPicPr>
          <p:cNvPr id="7" name="Obraz 6" descr="22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068960"/>
            <a:ext cx="3096344" cy="3168352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203848" y="249289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Park Narodowy </a:t>
            </a:r>
            <a:r>
              <a:rPr lang="pl-PL" dirty="0" err="1" smtClean="0"/>
              <a:t>Litchfielda</a:t>
            </a:r>
            <a:endParaRPr lang="pl-PL" dirty="0"/>
          </a:p>
        </p:txBody>
      </p:sp>
      <p:pic>
        <p:nvPicPr>
          <p:cNvPr id="10" name="Obraz 9" descr="Obraz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3068960"/>
            <a:ext cx="3059832" cy="3168352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6516216" y="2492896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Park Narodowy </a:t>
            </a:r>
            <a:r>
              <a:rPr lang="pl-PL" dirty="0" err="1" smtClean="0"/>
              <a:t>Nitmiluk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36912"/>
            <a:ext cx="5904656" cy="393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2051720" y="620688"/>
            <a:ext cx="4320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 smtClean="0"/>
              <a:t>Sydney</a:t>
            </a:r>
            <a:endParaRPr lang="pl-PL" sz="4400" b="1" dirty="0"/>
          </a:p>
        </p:txBody>
      </p:sp>
      <p:sp>
        <p:nvSpPr>
          <p:cNvPr id="4" name="Prostokąt 3"/>
          <p:cNvSpPr/>
          <p:nvPr/>
        </p:nvSpPr>
        <p:spPr>
          <a:xfrm>
            <a:off x="395536" y="1556792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sz="2000" b="1" dirty="0" smtClean="0"/>
              <a:t>Miasto założone w 1788. Obecnie miasto zamieszkuje 4,5 mln mieszkańców.</a:t>
            </a:r>
            <a:endParaRPr lang="pl-P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135</Words>
  <Application>Microsoft Office PowerPoint</Application>
  <PresentationFormat>Pokaz na ekranie (4:3)</PresentationFormat>
  <Paragraphs>55</Paragraphs>
  <Slides>16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Przepływ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1</dc:creator>
  <cp:lastModifiedBy>1</cp:lastModifiedBy>
  <cp:revision>33</cp:revision>
  <dcterms:created xsi:type="dcterms:W3CDTF">2013-11-03T12:17:42Z</dcterms:created>
  <dcterms:modified xsi:type="dcterms:W3CDTF">2013-11-03T16:41:39Z</dcterms:modified>
</cp:coreProperties>
</file>