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1" r:id="rId4"/>
    <p:sldId id="260" r:id="rId5"/>
    <p:sldId id="262" r:id="rId6"/>
    <p:sldId id="263" r:id="rId7"/>
    <p:sldId id="264" r:id="rId8"/>
    <p:sldId id="265" r:id="rId9"/>
    <p:sldId id="266" r:id="rId10"/>
    <p:sldId id="259" r:id="rId11"/>
    <p:sldId id="261" r:id="rId12"/>
    <p:sldId id="272" r:id="rId13"/>
    <p:sldId id="267" r:id="rId14"/>
    <p:sldId id="268" r:id="rId15"/>
    <p:sldId id="269" r:id="rId16"/>
    <p:sldId id="273" r:id="rId17"/>
    <p:sldId id="27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37F71C-4E6E-4375-9FB6-6126C536E0B0}" type="datetimeFigureOut">
              <a:rPr lang="pl-PL" smtClean="0"/>
              <a:pPr/>
              <a:t>2015-04-29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306280-BAB4-45E5-8796-3DFEBAF67D8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medical.pl/" TargetMode="External"/><Relationship Id="rId13" Type="http://schemas.openxmlformats.org/officeDocument/2006/relationships/hyperlink" Target="https://www.google.pl/url?sa=i&amp;rct=j&amp;q=&amp;esrc=s&amp;source=images&amp;cd=&amp;cad=rja&amp;uact=8&amp;ved=0CAYQjB0&amp;url=http://mineral.pl/pl/pages/content/18.html&amp;ei=33s7VczFOOPCywOTwYGIBA&amp;psig=AFQjCNGPUE3Ykv76OMFu2ySJTAGnhoJMQw&amp;ust=1430048089964640" TargetMode="External"/><Relationship Id="rId3" Type="http://schemas.openxmlformats.org/officeDocument/2006/relationships/hyperlink" Target="http://www.tapeta-owoce-witaminy-warzywa.na-pulpit.com/" TargetMode="External"/><Relationship Id="rId7" Type="http://schemas.openxmlformats.org/officeDocument/2006/relationships/hyperlink" Target="http://www.bikestrefa.pl/" TargetMode="External"/><Relationship Id="rId12" Type="http://schemas.openxmlformats.org/officeDocument/2006/relationships/hyperlink" Target="https://www.google.pl/url?sa=i&amp;rct=j&amp;q=&amp;esrc=s&amp;source=images&amp;cd=&amp;cad=rja&amp;uact=8&amp;ved=0CAYQjB0&amp;url=http://pl.depositphotos.com/9156897/stock-photo-food-pyramid-on-plate.html&amp;ei=qXs7VeLwNobiywOX5oHYCw&amp;psig=AFQjCNF1Wa5fCRA6A6pwRR3FbRgKtNBy5A&amp;ust=1430048039814865" TargetMode="External"/><Relationship Id="rId17" Type="http://schemas.openxmlformats.org/officeDocument/2006/relationships/hyperlink" Target="https://www.google.pl/url?sa=i&amp;rct=j&amp;q=&amp;esrc=s&amp;source=images&amp;cd=&amp;cad=rja&amp;uact=8&amp;ved=&amp;url=http://www.chatapolska.pl/o_firmie,aktualnosci,8,251,produkty_wedzarni_chaty_polskiej_na_swieta.html&amp;ei=mHw7VfSZLoytUYb-gMgG&amp;psig=AFQjCNGwqCQ_MECiUrI6ymvpE2ASCEbLrQ&amp;ust=1430048281359975" TargetMode="External"/><Relationship Id="rId2" Type="http://schemas.openxmlformats.org/officeDocument/2006/relationships/hyperlink" Target="https://www.google.pl/url?sa=i&amp;rct=j&amp;q=&amp;esrc=s&amp;source=images&amp;cd=&amp;cad=rja&amp;uact=8&amp;ved=0CAYQjB0&amp;url=http://fiteria.pl/owoce-i-warzywa-w-diecie/&amp;ei=NnY7VY3oOoKhyAOUs4HgDg&amp;psig=AFQjCNH6XBpXv_kq_8x1P1te_Cu7xzWeCQ&amp;ust=1430046645230638" TargetMode="External"/><Relationship Id="rId16" Type="http://schemas.openxmlformats.org/officeDocument/2006/relationships/hyperlink" Target="http://www.real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pl/url?sa=i&amp;rct=j&amp;q=&amp;esrc=s&amp;source=images&amp;cd=&amp;cad=rja&amp;uact=8&amp;ved=0CAYQjB0&amp;url=http://kobieta.interia.pl/uroda/news-warzywa-i-owoce-poprawiaja-wyglad,nId,505158&amp;ei=uHY7VYq0KuXqyQOHjIG4Dw&amp;psig=AFQjCNH6XBpXv_kq_8x1P1te_Cu7xzWeCQ&amp;ust=1430046645230638" TargetMode="External"/><Relationship Id="rId11" Type="http://schemas.openxmlformats.org/officeDocument/2006/relationships/hyperlink" Target="https://www.google.pl/url?sa=i&amp;rct=j&amp;q=&amp;esrc=s&amp;source=images&amp;cd=&amp;cad=rja&amp;uact=8&amp;ved=&amp;url=http://www.majewska-opielka.pl/pisane-na-wodzie/szklanka-wody/&amp;ei=UHc7VfrHPISvU8TJgfAL&amp;psig=AFQjCNFO35HR0sKYP1kcCtG8BlmMbjmmUQ&amp;ust=1430046929249088" TargetMode="External"/><Relationship Id="rId5" Type="http://schemas.openxmlformats.org/officeDocument/2006/relationships/hyperlink" Target="http://www.uroda.com/" TargetMode="External"/><Relationship Id="rId15" Type="http://schemas.openxmlformats.org/officeDocument/2006/relationships/hyperlink" Target="https://www.google.pl/url?sa=i&amp;rct=j&amp;q=&amp;esrc=s&amp;source=images&amp;cd=&amp;cad=rja&amp;uact=8&amp;ved=0CAYQjB0&amp;url=http://diety.wieszjak.polki.pl/produkty/270282,Poradnik-zakupowy-wybieramy-produkty-bialkowe.html&amp;ei=gXw7VaCrJ-n4yQPXhIGAAw&amp;psig=AFQjCNE4tI5oN6mCK831AItbNwEAudUDyg&amp;ust=1430048250456106" TargetMode="External"/><Relationship Id="rId10" Type="http://schemas.openxmlformats.org/officeDocument/2006/relationships/hyperlink" Target="https://www.google.pl/url?sa=i&amp;rct=j&amp;q=&amp;esrc=s&amp;source=images&amp;cd=&amp;cad=rja&amp;uact=8&amp;ved=0CAYQjB0&amp;url=http://majster-zrob-to-sam.pl/tag/woda/&amp;ei=YHc7Va3dC6vnygOMn4B4&amp;psig=AFQjCNFO35HR0sKYP1kcCtG8BlmMbjmmUQ&amp;ust=1430046929249088" TargetMode="External"/><Relationship Id="rId4" Type="http://schemas.openxmlformats.org/officeDocument/2006/relationships/hyperlink" Target="https://www.google.pl/url?sa=i&amp;rct=j&amp;q=&amp;esrc=s&amp;source=images&amp;cd=&amp;cad=rja&amp;uact=8&amp;ved=&amp;url=http://rebelianci.org/szukaj/odmiany&amp;ei=NHY7Vey4NMKfsAGfjYGIAg&amp;psig=AFQjCNH6XBpXv_kq_8x1P1te_Cu7xzWeCQ&amp;ust=1430046645230638" TargetMode="External"/><Relationship Id="rId9" Type="http://schemas.openxmlformats.org/officeDocument/2006/relationships/hyperlink" Target="http://www.alpacasquare.pl/" TargetMode="External"/><Relationship Id="rId14" Type="http://schemas.openxmlformats.org/officeDocument/2006/relationships/hyperlink" Target="http://www.taringa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esktop\zdj.%20do%20prezentacji\Fasolki%20-%20Witaminki%20Dla%20Chlopczyka%20I%20Dziewczynki.mp3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zdrow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188" y="509369"/>
            <a:ext cx="3357586" cy="346383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71538" y="4143380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Oto logo naszego zespołu, który bierze udział w konkursie ,,Czas na zdrowie”. Nasza nazwa to : ,,Wkręceni na zdrowie”. Chcemy was zachęcić do zdrowego odżywiania i aktywności ruchowej, dlatego też przygotowaliśmy dla was prezentację, która pomoże wam zrozumieć zasady zdrowego stylu życia. A więc: ,,Żyj zdrowo!”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Czego nie jeść</a:t>
            </a:r>
            <a:endParaRPr lang="pl-PL" dirty="0"/>
          </a:p>
        </p:txBody>
      </p:sp>
      <p:pic>
        <p:nvPicPr>
          <p:cNvPr id="4" name="Symbol zastępczy zawartości 3" descr="cochhumor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5929354" cy="4071966"/>
          </a:xfrm>
        </p:spPr>
      </p:pic>
      <p:sp>
        <p:nvSpPr>
          <p:cNvPr id="5" name="pole tekstowe 4"/>
          <p:cNvSpPr txBox="1"/>
          <p:nvPr/>
        </p:nvSpPr>
        <p:spPr>
          <a:xfrm>
            <a:off x="6286512" y="1595021"/>
            <a:ext cx="23574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/>
              <a:t>N</a:t>
            </a:r>
            <a:r>
              <a:rPr lang="pl-PL" sz="2600" dirty="0" smtClean="0"/>
              <a:t>ie powinniśmy spożywać słodyczy, </a:t>
            </a:r>
            <a:r>
              <a:rPr lang="pl-PL" sz="2600" dirty="0" err="1" smtClean="0"/>
              <a:t>fast</a:t>
            </a:r>
            <a:r>
              <a:rPr lang="pl-PL" sz="2600" dirty="0" smtClean="0"/>
              <a:t> - </a:t>
            </a:r>
            <a:r>
              <a:rPr lang="pl-PL" sz="2600" dirty="0" err="1" smtClean="0"/>
              <a:t>foodów</a:t>
            </a:r>
            <a:r>
              <a:rPr lang="pl-PL" sz="2600" dirty="0" smtClean="0"/>
              <a:t>, chipsów, ketchupu, gotowych </a:t>
            </a:r>
            <a:r>
              <a:rPr lang="pl-PL" sz="2600" dirty="0" err="1" smtClean="0"/>
              <a:t>budyni</a:t>
            </a:r>
            <a:r>
              <a:rPr lang="pl-PL" sz="2600" dirty="0" smtClean="0"/>
              <a:t>, produktów </a:t>
            </a:r>
          </a:p>
          <a:p>
            <a:r>
              <a:rPr lang="pl-PL" sz="2600" dirty="0" err="1" smtClean="0"/>
              <a:t>puszkowanych,parówek</a:t>
            </a:r>
            <a:r>
              <a:rPr lang="pl-PL" sz="2600" dirty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Unikaj tego picia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Mleko UHT</a:t>
            </a:r>
          </a:p>
          <a:p>
            <a:r>
              <a:rPr lang="pl-PL" dirty="0" smtClean="0"/>
              <a:t>Coca – cola</a:t>
            </a:r>
          </a:p>
          <a:p>
            <a:r>
              <a:rPr lang="pl-PL" dirty="0" smtClean="0"/>
              <a:t>Rozpuszczalne herbatki</a:t>
            </a:r>
          </a:p>
          <a:p>
            <a:r>
              <a:rPr lang="pl-PL" dirty="0" smtClean="0"/>
              <a:t>Oranżady</a:t>
            </a:r>
          </a:p>
          <a:p>
            <a:endParaRPr lang="pl-PL" dirty="0" smtClean="0"/>
          </a:p>
        </p:txBody>
      </p:sp>
      <p:pic>
        <p:nvPicPr>
          <p:cNvPr id="4" name="Obraz 3" descr="COCA296V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00174"/>
            <a:ext cx="2700927" cy="5103276"/>
          </a:xfrm>
          <a:prstGeom prst="rect">
            <a:avLst/>
          </a:prstGeom>
        </p:spPr>
      </p:pic>
      <p:pic>
        <p:nvPicPr>
          <p:cNvPr id="5" name="Obraz 4" descr="oranzada 15 biale_t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71744"/>
            <a:ext cx="1552083" cy="407194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    Sporty</a:t>
            </a:r>
            <a:endParaRPr lang="pl-PL" dirty="0"/>
          </a:p>
        </p:txBody>
      </p:sp>
      <p:pic>
        <p:nvPicPr>
          <p:cNvPr id="4" name="Symbol zastępczy zawartości 3" descr="pigwin-na-łyżwach-animowa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643182"/>
            <a:ext cx="2533650" cy="3333750"/>
          </a:xfrm>
        </p:spPr>
      </p:pic>
      <p:pic>
        <p:nvPicPr>
          <p:cNvPr id="2051" name="Picture 3" descr="C:\Users\Asus\Desktop\tenis_stolow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143380"/>
            <a:ext cx="3143250" cy="2162175"/>
          </a:xfrm>
          <a:prstGeom prst="rect">
            <a:avLst/>
          </a:prstGeom>
          <a:noFill/>
        </p:spPr>
      </p:pic>
      <p:pic>
        <p:nvPicPr>
          <p:cNvPr id="2052" name="Picture 4" descr="C:\Users\Asus\Desktop\piilkar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500306"/>
            <a:ext cx="3333750" cy="333375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643174" y="2500306"/>
            <a:ext cx="42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Bardzo ważna dla naszego rozwoju i kondycji jest różnego rodzaju aktywność fizyczna. A więc – ruszajmy się!</a:t>
            </a: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Bieganie</a:t>
            </a:r>
            <a:endParaRPr lang="pl-PL" dirty="0"/>
          </a:p>
        </p:txBody>
      </p:sp>
      <p:pic>
        <p:nvPicPr>
          <p:cNvPr id="1026" name="Picture 2" descr="C:\Users\Asus\Desktop\nonam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330019" cy="292895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928662" y="2143116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Dziecko w wieku szkolnym powinno biegać lub być aktywne ruchowo od godziny w z wyż. Bardzo ważne jest aby dziecko codziennie miało do czynienia ze sportem. Po skończeniu 8 roku życia może śmiało brać udział w biegach wytrzymałościowych.</a:t>
            </a:r>
            <a:endParaRPr lang="pl-PL" dirty="0"/>
          </a:p>
        </p:txBody>
      </p:sp>
      <p:pic>
        <p:nvPicPr>
          <p:cNvPr id="1027" name="Picture 3" descr="C:\Users\Asus\Desktop\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29066"/>
            <a:ext cx="1643074" cy="2552700"/>
          </a:xfrm>
          <a:prstGeom prst="rect">
            <a:avLst/>
          </a:prstGeom>
          <a:noFill/>
        </p:spPr>
      </p:pic>
      <p:pic>
        <p:nvPicPr>
          <p:cNvPr id="1028" name="Picture 4" descr="C:\Users\Asus\Desktop\nonam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857628"/>
            <a:ext cx="1857388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Gra w piłkę</a:t>
            </a:r>
            <a:endParaRPr lang="pl-PL" dirty="0"/>
          </a:p>
        </p:txBody>
      </p:sp>
      <p:pic>
        <p:nvPicPr>
          <p:cNvPr id="4" name="Symbol zastępczy zawartości 5" descr="foot3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857628"/>
            <a:ext cx="2571768" cy="2643206"/>
          </a:xfrm>
        </p:spPr>
      </p:pic>
      <p:pic>
        <p:nvPicPr>
          <p:cNvPr id="5" name="Obraz 4" descr="tumblr_inline_mxz0ojqnue1r72uu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786190"/>
            <a:ext cx="4762500" cy="26765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42910" y="21431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Może uzupełniać zasób ćwiczeń w różny sposób np. grając w piłkę. Gra w piłkę tak jak bieganie powinno trwać minimum 1 godzinę.</a:t>
            </a: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Ćwiczenia</a:t>
            </a:r>
            <a:endParaRPr lang="pl-PL" dirty="0"/>
          </a:p>
        </p:txBody>
      </p:sp>
      <p:pic>
        <p:nvPicPr>
          <p:cNvPr id="4" name="Symbol zastępczy zawartości 3" descr="silacz_spor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14818"/>
            <a:ext cx="2701184" cy="2192726"/>
          </a:xfrm>
          <a:prstGeom prst="rect">
            <a:avLst/>
          </a:prstGeom>
        </p:spPr>
      </p:pic>
      <p:pic>
        <p:nvPicPr>
          <p:cNvPr id="5" name="Obraz 4" descr="stylowi_pl_sport-i-fitness_workout-gif------------------tumblr_677637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071942"/>
            <a:ext cx="4762500" cy="220027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71538" y="242886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Dziecko w wieku szkolnym powinno spędzać na ćwiczeniach co najmniej 2 godziny.</a:t>
            </a:r>
            <a:endParaRPr lang="pl-PL" dirty="0"/>
          </a:p>
        </p:txBody>
      </p:sp>
      <p:pic>
        <p:nvPicPr>
          <p:cNvPr id="7" name="Picture 2" descr="C:\Users\Asus\Desktop\pompk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2"/>
            <a:ext cx="2357454" cy="9596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Spalanie kalorii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     Kcal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1 godz.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30 min.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15 min.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Czytanie na głos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Gra na pianinie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Odkurzanie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250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230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65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Śpiew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31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Zmywanie naczyń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28,5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Wchodzenie po schodach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550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275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Sprzątanie pokoju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45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Robienie zakupów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75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		</a:t>
            </a:r>
            <a:br>
              <a:rPr lang="pl-PL" dirty="0" smtClean="0"/>
            </a:br>
            <a:r>
              <a:rPr lang="pl-PL" dirty="0" smtClean="0"/>
              <a:t>			</a:t>
            </a:r>
            <a:br>
              <a:rPr lang="pl-PL" dirty="0" smtClean="0"/>
            </a:br>
            <a:r>
              <a:rPr lang="pl-PL" dirty="0" smtClean="0"/>
              <a:t>                 Koniec						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7854696" cy="1057720"/>
          </a:xfrm>
        </p:spPr>
        <p:txBody>
          <a:bodyPr>
            <a:normAutofit/>
          </a:bodyPr>
          <a:lstStyle/>
          <a:p>
            <a:pPr lvl="1"/>
            <a:r>
              <a:rPr lang="pl-PL" dirty="0" smtClean="0"/>
              <a:t>		     Dziękujemy za uwagę.				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5786" y="464344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CC00"/>
                </a:solidFill>
              </a:rPr>
              <a:t>Zdjęcia: </a:t>
            </a:r>
            <a:r>
              <a:rPr lang="pl-PL" dirty="0" err="1" smtClean="0">
                <a:solidFill>
                  <a:srgbClr val="FFCC00"/>
                </a:solidFill>
                <a:hlinkClick r:id="rId2"/>
              </a:rPr>
              <a:t>fiteria.pl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3"/>
              </a:rPr>
              <a:t>www.tapeta-owoce-witaminy-warzywa.na-pulpit.com</a:t>
            </a:r>
            <a:r>
              <a:rPr lang="pl-PL" dirty="0" smtClean="0">
                <a:solidFill>
                  <a:srgbClr val="FFCC00"/>
                </a:solidFill>
              </a:rPr>
              <a:t>,</a:t>
            </a:r>
            <a:r>
              <a:rPr lang="pl-PL" dirty="0" smtClean="0">
                <a:solidFill>
                  <a:srgbClr val="FFCC00"/>
                </a:solidFill>
                <a:hlinkClick r:id="rId4"/>
              </a:rPr>
              <a:t> </a:t>
            </a:r>
            <a:r>
              <a:rPr lang="pl-PL" dirty="0" err="1" smtClean="0">
                <a:solidFill>
                  <a:srgbClr val="FFCC00"/>
                </a:solidFill>
                <a:hlinkClick r:id="rId4"/>
              </a:rPr>
              <a:t>rebelianci.org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5"/>
              </a:rPr>
              <a:t>www.uroda.com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6"/>
              </a:rPr>
              <a:t>kobieta.interia.pl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7"/>
              </a:rPr>
              <a:t>www.bikestrefa.pl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8"/>
              </a:rPr>
              <a:t>www.biomedical.pl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9"/>
              </a:rPr>
              <a:t>www.alpacasquare.pl</a:t>
            </a:r>
            <a:r>
              <a:rPr lang="pl-PL" dirty="0" smtClean="0">
                <a:solidFill>
                  <a:srgbClr val="FFCC00"/>
                </a:solidFill>
              </a:rPr>
              <a:t>,</a:t>
            </a:r>
            <a:r>
              <a:rPr lang="pl-PL" dirty="0" smtClean="0">
                <a:solidFill>
                  <a:srgbClr val="FFCC00"/>
                </a:solidFill>
                <a:hlinkClick r:id="rId10"/>
              </a:rPr>
              <a:t> </a:t>
            </a:r>
            <a:r>
              <a:rPr lang="pl-PL" dirty="0" err="1" smtClean="0">
                <a:solidFill>
                  <a:srgbClr val="FFCC00"/>
                </a:solidFill>
                <a:hlinkClick r:id="rId10"/>
              </a:rPr>
              <a:t>majster-zrob-to-sam.pl</a:t>
            </a:r>
            <a:r>
              <a:rPr lang="pl-PL" dirty="0" smtClean="0">
                <a:solidFill>
                  <a:srgbClr val="FFCC00"/>
                </a:solidFill>
              </a:rPr>
              <a:t> , </a:t>
            </a:r>
            <a:r>
              <a:rPr lang="pl-PL" dirty="0" err="1" smtClean="0">
                <a:solidFill>
                  <a:srgbClr val="FFCC00"/>
                </a:solidFill>
                <a:hlinkClick r:id="rId11"/>
              </a:rPr>
              <a:t>www.majewska-opielka.pl</a:t>
            </a:r>
            <a:r>
              <a:rPr lang="pl-PL" dirty="0" smtClean="0">
                <a:solidFill>
                  <a:srgbClr val="FFCC00"/>
                </a:solidFill>
              </a:rPr>
              <a:t> ,</a:t>
            </a:r>
            <a:r>
              <a:rPr lang="pl-PL" dirty="0" smtClean="0">
                <a:solidFill>
                  <a:srgbClr val="FFCC00"/>
                </a:solidFill>
                <a:hlinkClick r:id="rId12"/>
              </a:rPr>
              <a:t> </a:t>
            </a:r>
            <a:r>
              <a:rPr lang="pl-PL" dirty="0" err="1" smtClean="0">
                <a:solidFill>
                  <a:srgbClr val="FFCC00"/>
                </a:solidFill>
                <a:hlinkClick r:id="rId12"/>
              </a:rPr>
              <a:t>pl.depositphotos.com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13"/>
              </a:rPr>
              <a:t>mineral.pl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14"/>
              </a:rPr>
              <a:t>www.taringa.net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15"/>
              </a:rPr>
              <a:t>diety.wieszjak.polki.pl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16"/>
              </a:rPr>
              <a:t>www.real.pl</a:t>
            </a:r>
            <a:r>
              <a:rPr lang="pl-PL" dirty="0" smtClean="0">
                <a:solidFill>
                  <a:srgbClr val="FFCC00"/>
                </a:solidFill>
              </a:rPr>
              <a:t>, </a:t>
            </a:r>
            <a:r>
              <a:rPr lang="pl-PL" dirty="0" err="1" smtClean="0">
                <a:solidFill>
                  <a:srgbClr val="FFCC00"/>
                </a:solidFill>
                <a:hlinkClick r:id="rId17"/>
              </a:rPr>
              <a:t>www.chatapolska.pl</a:t>
            </a:r>
            <a:r>
              <a:rPr lang="pl-PL" dirty="0" smtClean="0">
                <a:solidFill>
                  <a:srgbClr val="FFCC00"/>
                </a:solidFill>
              </a:rPr>
              <a:t> </a:t>
            </a:r>
            <a:endParaRPr lang="pl-PL" dirty="0">
              <a:solidFill>
                <a:srgbClr val="FFCC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5786" y="357187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Prezentację przygotowały: Hanna </a:t>
            </a:r>
            <a:r>
              <a:rPr lang="pl-PL" dirty="0" err="1" smtClean="0"/>
              <a:t>Chopkowicz</a:t>
            </a:r>
            <a:r>
              <a:rPr lang="pl-PL" dirty="0" smtClean="0"/>
              <a:t>, Dominika Pawłowska, Martyna </a:t>
            </a:r>
            <a:r>
              <a:rPr lang="pl-PL" dirty="0" err="1" smtClean="0"/>
              <a:t>Idkowiak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asolki - Witaminki Dla Chlopczyka I Dziewczyn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3929066"/>
            <a:ext cx="304800" cy="3048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2285992"/>
            <a:ext cx="7851648" cy="1828800"/>
          </a:xfrm>
        </p:spPr>
        <p:txBody>
          <a:bodyPr>
            <a:normAutofit/>
          </a:bodyPr>
          <a:lstStyle/>
          <a:p>
            <a:r>
              <a:rPr lang="pl-PL" sz="6000" dirty="0" smtClean="0"/>
              <a:t>Żyj zdrowo</a:t>
            </a:r>
            <a:endParaRPr lang="pl-PL" sz="6000" dirty="0"/>
          </a:p>
        </p:txBody>
      </p:sp>
      <p:pic>
        <p:nvPicPr>
          <p:cNvPr id="7" name="Obraz 6" descr="carotte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643182"/>
            <a:ext cx="2071702" cy="371477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Piramida zdrowego żywienia</a:t>
            </a:r>
            <a:endParaRPr lang="pl-PL" dirty="0"/>
          </a:p>
        </p:txBody>
      </p:sp>
      <p:pic>
        <p:nvPicPr>
          <p:cNvPr id="4" name="Symbol zastępczy zawartości 3" descr="pora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5286282" cy="443320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    Co jeść</a:t>
            </a:r>
            <a:endParaRPr lang="pl-PL" dirty="0"/>
          </a:p>
        </p:txBody>
      </p:sp>
      <p:pic>
        <p:nvPicPr>
          <p:cNvPr id="5" name="Obraz 4" descr="banan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2460631" cy="4071966"/>
          </a:xfrm>
          <a:prstGeom prst="rect">
            <a:avLst/>
          </a:prstGeom>
        </p:spPr>
      </p:pic>
      <p:pic>
        <p:nvPicPr>
          <p:cNvPr id="6" name="Obraz 5" descr="ogorek_tanczac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357562"/>
            <a:ext cx="1476375" cy="2857500"/>
          </a:xfrm>
          <a:prstGeom prst="rect">
            <a:avLst/>
          </a:prstGeom>
        </p:spPr>
      </p:pic>
      <p:pic>
        <p:nvPicPr>
          <p:cNvPr id="8" name="Obraz 7" descr="k,NTcyMzM1NDgsODQ0MzUw,f,y23vfqi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071942"/>
            <a:ext cx="2214568" cy="2022639"/>
          </a:xfrm>
          <a:prstGeom prst="rect">
            <a:avLst/>
          </a:prstGeom>
        </p:spPr>
      </p:pic>
      <p:pic>
        <p:nvPicPr>
          <p:cNvPr id="9" name="Obraz 8" descr="warzywa2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214818"/>
            <a:ext cx="1780455" cy="1928826"/>
          </a:xfrm>
          <a:prstGeom prst="rect">
            <a:avLst/>
          </a:prstGeom>
        </p:spPr>
      </p:pic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pieczywo-na-diecie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2571750" cy="1924050"/>
          </a:xfrm>
        </p:spPr>
      </p:pic>
      <p:pic>
        <p:nvPicPr>
          <p:cNvPr id="8" name="Obraz 7" descr="1186016_23003063_736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71877"/>
            <a:ext cx="2987676" cy="1960662"/>
          </a:xfrm>
          <a:prstGeom prst="rect">
            <a:avLst/>
          </a:prstGeom>
        </p:spPr>
      </p:pic>
      <p:pic>
        <p:nvPicPr>
          <p:cNvPr id="9" name="Obraz 8" descr="79ef474c-0a51-4262-82fa-31aa40bc5a2a_20120803033351_Zrodla-selenu-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857364"/>
            <a:ext cx="2476496" cy="1524000"/>
          </a:xfrm>
          <a:prstGeom prst="rect">
            <a:avLst/>
          </a:prstGeom>
        </p:spPr>
      </p:pic>
      <p:pic>
        <p:nvPicPr>
          <p:cNvPr id="10" name="Obraz 9" descr="produkty_zbozowe_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214950"/>
            <a:ext cx="2613819" cy="1385324"/>
          </a:xfrm>
          <a:prstGeom prst="rect">
            <a:avLst/>
          </a:prstGeom>
        </p:spPr>
      </p:pic>
      <p:pic>
        <p:nvPicPr>
          <p:cNvPr id="12" name="Obraz 11" descr="shutterstock_935166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500570"/>
            <a:ext cx="2238983" cy="18185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500430" y="357187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Pieczywo, kasza, płatki zbożowe, </a:t>
            </a:r>
            <a:r>
              <a:rPr lang="pl-PL" dirty="0" err="1" smtClean="0"/>
              <a:t>musli</a:t>
            </a:r>
            <a:r>
              <a:rPr lang="pl-PL" dirty="0" smtClean="0"/>
              <a:t>, makarony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Produkty zbożowe</a:t>
            </a: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3173E-6 C -0.00573 0.02175 -0.00973 0.0347 -0.01198 0.05782 C -0.01112 0.0835 -0.01146 0.11171 -0.00747 0.13738 C -0.00556 0.14941 -0.00122 0.1612 0.00156 0.173 C 0.00381 0.18248 0.0052 0.19358 0.01041 0.20098 C 0.01215 0.20745 0.01614 0.21231 0.01788 0.21879 C 0.01996 0.22711 0.02326 0.23521 0.0269 0.24261 C 0.03038 0.25764 0.02569 0.23914 0.03142 0.25463 C 0.0335 0.25995 0.0335 0.26735 0.03576 0.27244 C 0.03749 0.27614 0.0401 0.27892 0.04183 0.28238 C 0.04409 0.29187 0.05104 0.30297 0.05815 0.30621 C 0.06111 0.30759 0.06458 0.30806 0.06718 0.31037 C 0.07413 0.31638 0.07968 0.31615 0.08802 0.31823 C 0.10381 0.32193 0.11979 0.32332 0.13576 0.32609 C 0.15086 0.32471 0.16614 0.32286 0.18055 0.31615 C 0.20208 0.31754 0.21961 0.32008 0.24027 0.32424 C 0.2467 0.32355 0.25329 0.32332 0.25972 0.32216 C 0.2618 0.32193 0.26354 0.32054 0.26562 0.32008 C 0.26909 0.31916 0.27604 0.31823 0.27604 0.31823 " pathEditMode="relative" ptsTypes="fffffff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409E-6 C 0.00469 0.00208 0.01094 0.00855 0.01494 0.00994 C 0.02136 0.01202 0.03438 0.01387 0.03438 0.01387 C 0.04028 0.01665 0.04619 0.01781 0.05226 0.01989 C 0.0783 0.02891 0.09949 0.03978 0.12692 0.04371 C 0.14532 0.04209 0.16094 0.03931 0.17917 0.03769 C 0.20105 0.03885 0.21042 0.03816 0.22848 0.04163 C 0.24271 0.0444 0.25591 0.04949 0.27032 0.05157 C 0.28629 0.05088 0.30209 0.05088 0.31806 0.04972 C 0.32761 0.04903 0.3382 0.04324 0.34792 0.04163 C 0.3599 0.03631 0.35365 0.03816 0.36702 0.03584 C 0.37917 0.03029 0.3731 0.03238 0.38525 0.02983 C 0.39185 0.02613 0.39931 0.0259 0.40591 0.02197 C 0.41893 0.01457 0.40574 0.02035 0.4165 0.01596 C 0.42709 0.0067 0.41355 0.01734 0.4283 0.00994 C 0.43803 0.00509 0.44671 -0.0037 0.45678 -0.00787 C 0.46181 -0.01503 0.47067 -0.01943 0.47778 -0.02197 C 0.48855 -0.03145 0.48351 -0.02775 0.49271 -0.03377 C 0.49462 -0.03654 0.49636 -0.03978 0.49862 -0.04186 C 0.49983 -0.04302 0.50192 -0.04256 0.50313 -0.04371 C 0.50591 -0.04649 0.50869 -0.04972 0.5106 -0.05366 C 0.51164 -0.05574 0.51216 -0.05805 0.51355 -0.05967 C 0.52014 -0.0673 0.529 -0.07401 0.53733 -0.07748 C 0.6099 -0.17206 0.5941 -0.13113 0.6106 -0.17507 " pathEditMode="relative" ptsTypes="fffffffffffffffffffffff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5319 C -0.00799 0.05712 -0.00764 0.05689 0.00468 0.05504 C 0.01753 0.04972 0.03038 0.04648 0.04357 0.04324 C 0.05104 0.03839 0.0592 0.03584 0.06736 0.0333 C 0.08125 0.02428 0.09687 0.01873 0.11215 0.01549 C 0.12448 0.00994 0.13784 0.00717 0.14948 -0.00047 C 0.15746 -0.00555 0.16493 -0.01087 0.17343 -0.01434 C 0.18038 -0.02082 0.18663 -0.02244 0.19427 -0.02637 C 0.20017 -0.02938 0.20451 -0.03238 0.21076 -0.03423 C 0.21805 -0.03932 0.225 -0.04209 0.23316 -0.04418 C 0.23559 -0.04556 0.23802 -0.04741 0.24062 -0.04834 C 0.24305 -0.04926 0.24566 -0.04903 0.24809 -0.05042 C 0.24965 -0.05088 0.25087 -0.0532 0.25243 -0.05412 C 0.25434 -0.05528 0.25642 -0.05551 0.2585 -0.0562 C 0.26389 -0.06083 0.26857 -0.06383 0.27482 -0.06615 C 0.28541 -0.0754 0.29166 -0.08789 0.29878 -0.10199 C 0.3 -0.10431 0.30208 -0.10569 0.3033 -0.10801 C 0.30868 -0.11795 0.31389 -0.12882 0.31823 -0.13969 C 0.31979 -0.15125 0.32309 -0.16282 0.32708 -0.17345 C 0.33021 -0.19751 0.33472 -0.22156 0.33906 -0.24515 C 0.33993 -0.24977 0.33993 -0.2544 0.34062 -0.25902 C 0.34149 -0.26434 0.34357 -0.27498 0.34357 -0.27475 C 0.34149 -0.30042 0.33941 -0.33904 0.33003 -0.3624 C 0.32812 -0.37304 0.32552 -0.37951 0.32118 -0.3883 C 0.31736 -0.39617 0.31527 -0.40565 0.31215 -0.41397 C 0.3092 -0.43155 0.29791 -0.44774 0.2868 -0.45791 C 0.27795 -0.47526 0.26389 -0.48266 0.25104 -0.49353 C 0.24062 -0.50232 0.2335 -0.51342 0.22118 -0.51735 C 0.20712 -0.5303 0.1901 -0.53539 0.17343 -0.53932 C 0.16701 -0.53863 0.16041 -0.53839 0.15399 -0.53724 C 0.1467 -0.53608 0.14114 -0.53146 0.13316 -0.53146 " pathEditMode="relative" rAng="0" ptsTypes="ffffffffffffffffffffffffffffff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2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-0.03492 C 0.05312 -0.05226 0.05104 -0.071 0.04479 -0.08649 C 0.04288 -0.1006 0.04028 -0.11632 0.03437 -0.12835 C 0.03142 -0.14153 0.02708 -0.15587 0.02239 -0.16813 C 0.0191 -0.1864 0.01198 -0.2123 0.00017 -0.22363 C -0.0125 -0.23589 -0.02778 -0.24283 -0.04028 -0.25555 C -0.04809 -0.26341 -0.05677 -0.26757 -0.06563 -0.27335 C -0.06927 -0.2759 -0.07761 -0.27752 -0.07761 -0.27729 C -0.08906 -0.28792 -0.10729 -0.29047 -0.12084 -0.29324 C -0.1224 -0.29394 -0.12379 -0.29486 -0.12535 -0.29532 C -0.1283 -0.29625 -0.13125 -0.29625 -0.1342 -0.29741 C -0.14497 -0.3018 -0.15434 -0.30689 -0.16563 -0.3092 C -0.17761 -0.31961 -0.20313 -0.32493 -0.21788 -0.32724 C -0.23403 -0.3358 -0.25122 -0.34019 -0.26858 -0.34297 C -0.30781 -0.35684 -0.34896 -0.361 -0.38941 -0.36285 C -0.41163 -0.3617 -0.4224 -0.36031 -0.44167 -0.35684 C -0.45313 -0.35083 -0.46545 -0.34713 -0.47761 -0.34505 C -0.48715 -0.34042 -0.4757 -0.34574 -0.48941 -0.34112 C -0.49861 -0.33811 -0.50677 -0.33302 -0.51632 -0.33117 C -0.52604 -0.32678 -0.53646 -0.32539 -0.54618 -0.32123 C -0.55434 -0.31776 -0.56198 -0.3129 -0.57014 -0.3092 C -0.57795 -0.30134 -0.58663 -0.29718 -0.59549 -0.29139 C -0.5974 -0.29001 -0.60139 -0.28746 -0.60139 -0.28723 C -0.61024 -0.27497 -0.62379 -0.26965 -0.63281 -0.25763 C -0.6382 -0.25046 -0.64514 -0.23681 -0.65209 -0.23358 C -0.65434 -0.22548 -0.65625 -0.22502 -0.66111 -0.2197 C -0.66962 -0.21045 -0.66215 -0.21739 -0.66858 -0.20791 C -0.67483 -0.19866 -0.6783 -0.19634 -0.68195 -0.18594 " pathEditMode="relative" rAng="0" ptsTypes="fffffffffffffffffffffffffff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9565E-7 C -0.01093 0.0037 -0.02152 0.00995 -0.03281 0.01203 C -0.05955 0.01712 -0.0868 0.01665 -0.11354 0.02197 C -0.1309 0.0296 -0.1493 0.03469 -0.16718 0.03978 C -0.18385 0.05088 -0.2033 0.05643 -0.221 0.0636 C -0.24288 0.07239 -0.26458 0.08372 -0.28507 0.09737 C -0.28923 0.10315 -0.29323 0.10592 -0.29861 0.10939 C -0.30677 0.12026 -0.31718 0.12859 -0.32396 0.14108 C -0.32934 0.15102 -0.33038 0.16258 -0.33437 0.17299 C -0.33593 0.17738 -0.33906 0.18039 -0.34027 0.18502 C -0.34392 0.19959 -0.34722 0.21508 -0.35225 0.22873 C -0.35503 0.247 -0.36041 0.26503 -0.36562 0.28238 C -0.36649 0.28562 -0.36649 0.28909 -0.36718 0.29232 C -0.37066 0.30759 -0.3743 0.32262 -0.3776 0.33811 C -0.37968 0.3476 -0.37899 0.34089 -0.38212 0.35199 C -0.38402 0.35893 -0.38472 0.36679 -0.38663 0.37373 C -0.3901 0.38599 -0.39201 0.39131 -0.39409 0.40564 C -0.39635 0.4223 -0.40052 0.43848 -0.40295 0.45537 C -0.40486 0.46809 -0.40399 0.46346 -0.40746 0.47711 C -0.40833 0.48034 -0.40902 0.48705 -0.40902 0.48705 " pathEditMode="relative" ptsTypes="fffffffffffffffffff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Warzywa i owoce</a:t>
            </a:r>
            <a:endParaRPr lang="pl-PL" dirty="0"/>
          </a:p>
        </p:txBody>
      </p:sp>
      <p:pic>
        <p:nvPicPr>
          <p:cNvPr id="6" name="Obraz 5" descr="śiezdrow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357562"/>
            <a:ext cx="3639662" cy="2428868"/>
          </a:xfrm>
          <a:prstGeom prst="rect">
            <a:avLst/>
          </a:prstGeom>
        </p:spPr>
      </p:pic>
      <p:pic>
        <p:nvPicPr>
          <p:cNvPr id="5" name="Obraz 4" descr="jedzo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143116"/>
            <a:ext cx="2619375" cy="1743075"/>
          </a:xfrm>
          <a:prstGeom prst="rect">
            <a:avLst/>
          </a:prstGeom>
        </p:spPr>
      </p:pic>
      <p:pic>
        <p:nvPicPr>
          <p:cNvPr id="7" name="Obraz 6" descr="143224_owoce-granatu-miazs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278" y="1714488"/>
            <a:ext cx="3019722" cy="2500330"/>
          </a:xfrm>
          <a:prstGeom prst="rect">
            <a:avLst/>
          </a:prstGeom>
        </p:spPr>
      </p:pic>
      <p:pic>
        <p:nvPicPr>
          <p:cNvPr id="4" name="Symbol zastępczy zawartości 3" descr="owoce_i_warzywa_2560x1600_00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357950" y="5072074"/>
            <a:ext cx="2461244" cy="1538278"/>
          </a:xfrm>
        </p:spPr>
      </p:pic>
      <p:pic>
        <p:nvPicPr>
          <p:cNvPr id="8" name="Obraz 7" descr="owoce warzyw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35944"/>
            <a:ext cx="2840422" cy="252205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alergianamleko_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714488"/>
            <a:ext cx="2500330" cy="1928826"/>
          </a:xfrm>
        </p:spPr>
      </p:pic>
      <p:pic>
        <p:nvPicPr>
          <p:cNvPr id="6" name="Obraz 5" descr="mle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786058"/>
            <a:ext cx="2324901" cy="2349062"/>
          </a:xfrm>
          <a:prstGeom prst="rect">
            <a:avLst/>
          </a:prstGeom>
        </p:spPr>
      </p:pic>
      <p:pic>
        <p:nvPicPr>
          <p:cNvPr id="7" name="Obraz 6" descr="mleko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8596" y="3043643"/>
            <a:ext cx="2807162" cy="1956993"/>
          </a:xfrm>
          <a:prstGeom prst="rect">
            <a:avLst/>
          </a:prstGeom>
        </p:spPr>
      </p:pic>
      <p:pic>
        <p:nvPicPr>
          <p:cNvPr id="8" name="Obraz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714884"/>
            <a:ext cx="2919970" cy="194310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28992" y="342900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Mleko, sery, fermentowane napoje mleczne (jogurty, kefiry)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Mleko i przetwory mleczne</a:t>
            </a: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4477E-6 C 0.01389 -0.01411 0.0474 -0.00625 0.06563 0.00208 C 0.08073 3.64477E-6 0.08195 -0.00324 0.09549 -0.00602 C 0.11441 -0.01388 0.1349 -0.0155 0.15365 -0.02382 C 0.16458 -0.02868 0.17413 -0.03724 0.18507 -0.04163 C 0.19184 -0.05111 0.2007 -0.05666 0.20747 -0.06568 C 0.21076 -0.07008 0.21302 -0.07517 0.21649 -0.07956 C 0.21979 -0.09344 0.22951 -0.10222 0.23438 -0.11518 C 0.23767 -0.12373 0.23837 -0.13252 0.24184 -0.14108 C 0.2441 -0.15727 0.24931 -0.17276 0.25226 -0.18895 C 0.25278 -0.19219 0.25295 -0.19566 0.25365 -0.19889 C 0.25486 -0.20421 0.25816 -0.21462 0.25816 -0.21462 C 0.2599 -0.23474 0.26215 -0.25717 0.26719 -0.27637 C 0.26771 -0.28169 0.26771 -0.28701 0.26858 -0.29233 C 0.26927 -0.29649 0.2717 -0.30412 0.2717 -0.30412 C 0.27222 -0.30805 0.27309 -0.31198 0.27309 -0.31615 C 0.27309 -0.33534 0.27292 -0.35454 0.2717 -0.37373 C 0.27118 -0.3809 0.26806 -0.38506 0.26719 -0.39154 C 0.26597 -0.40125 0.26476 -0.41073 0.26111 -0.41952 C 0.25486 -0.43456 0.2592 -0.42184 0.25365 -0.43132 C 0.2441 -0.44751 0.2507 -0.44357 0.24184 -0.44728 C 0.22882 -0.45861 0.2151 -0.46647 0.2 -0.4711 C 0.18559 -0.48127 0.16667 -0.48243 0.1507 -0.48497 C 0.13542 -0.48752 0.12101 -0.49561 0.1059 -0.49908 C 0.07656 -0.49746 0.04879 -0.49445 0.01945 -0.49307 C 0.00556 -0.49029 -0.00642 -0.48173 -0.01944 -0.47526 C -0.02552 -0.47225 -0.03733 -0.46531 -0.03733 -0.46531 C -0.0434 -0.45676 -0.03906 -0.46208 -0.05226 -0.45329 C -0.05555 -0.45121 -0.05799 -0.44704 -0.06128 -0.44542 C -0.06753 -0.44242 -0.07326 -0.43733 -0.07917 -0.4334 C -0.08264 -0.43109 -0.0875 -0.42137 -0.09097 -0.42137 " pathEditMode="relative" ptsTypes="ffffffffffffffffffffffffffffff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9.89824E-7 C -0.00451 -0.03215 -0.01701 -0.07146 -0.03576 -0.09343 C -0.04288 -0.10199 -0.05052 -0.11147 -0.05816 -0.1191 C -0.06389 -0.12488 -0.071 -0.12835 -0.07604 -0.13506 C -0.08611 -0.14847 -0.11041 -0.1679 -0.12378 -0.17692 C -0.12916 -0.18709 -0.1368 -0.19288 -0.14479 -0.19866 C -0.15104 -0.20328 -0.15607 -0.20976 -0.16284 -0.21276 C -0.18802 -0.23774 -0.21805 -0.25578 -0.2493 -0.26226 C -0.26198 -0.26827 -0.25503 -0.26596 -0.27014 -0.26827 C -0.28281 -0.27405 -0.28958 -0.27382 -0.3059 -0.27636 C -0.32725 -0.2796 -0.34896 -0.287 -0.37014 -0.29209 C -0.38003 -0.2944 -0.3901 -0.29371 -0.4 -0.29625 C -0.40243 -0.29695 -0.40503 -0.29741 -0.40746 -0.2981 C -0.41545 -0.29741 -0.42343 -0.29741 -0.43125 -0.29625 C -0.43889 -0.2951 -0.44739 -0.29001 -0.45521 -0.28816 C -0.46684 -0.28053 -0.4783 -0.27174 -0.49097 -0.26827 C -0.49843 -0.26179 -0.50434 -0.25971 -0.51198 -0.25439 C -0.51944 -0.24931 -0.52343 -0.24283 -0.53125 -0.23844 C -0.54427 -0.22178 -0.56024 -0.2123 -0.57465 -0.19866 C -0.58038 -0.19334 -0.59062 -0.18363 -0.59548 -0.17692 C -0.59774 -0.17391 -0.59913 -0.16998 -0.60139 -0.16697 C -0.60625 -0.1605 -0.61354 -0.15634 -0.61788 -0.14894 C -0.62152 -0.14269 -0.62361 -0.13552 -0.62691 -0.12905 C -0.62864 -0.11933 -0.62951 -0.11031 -0.63281 -0.10129 C -0.63524 -0.0858 -0.63663 -0.06707 -0.64323 -0.05365 C -0.64531 -0.03538 -0.64184 -0.01919 -0.64184 -0.00185 " pathEditMode="relative" ptsTypes="fffffffffffffffffffffffff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86679E-6 C 0.00208 0.01527 0.00607 0.02914 0.00885 0.04394 C 0.01058 0.0532 0.01163 0.06499 0.01492 0.07378 C 0.01874 0.08419 0.01822 0.07887 0.02239 0.08557 C 0.02829 0.09529 0.03385 0.10454 0.04166 0.11147 C 0.04478 0.11795 0.04722 0.12096 0.05208 0.12535 C 0.05919 0.139 0.04999 0.12304 0.06267 0.13738 C 0.07117 0.14709 0.05972 0.14038 0.07013 0.14524 C 0.08003 0.15888 0.09722 0.17415 0.11041 0.18109 C 0.12031 0.18617 0.11492 0.17993 0.12239 0.18502 C 0.13124 0.19103 0.14114 0.19889 0.15069 0.20283 C 0.15746 0.20976 0.1618 0.21254 0.17013 0.21485 C 0.18263 0.22341 0.19565 0.23127 0.20885 0.23659 C 0.22794 0.25417 0.25381 0.25463 0.27603 0.25856 C 0.30017 0.26296 0.32378 0.27151 0.34774 0.27637 C 0.40954 0.27382 0.46978 0.26712 0.53124 0.26457 C 0.55885 0.26226 0.58593 0.2581 0.61336 0.25255 C 0.62933 0.24353 0.64756 0.23474 0.66267 0.22271 C 0.66822 0.21832 0.67291 0.21346 0.67899 0.21092 C 0.68871 0.20213 0.69652 0.19288 0.7059 0.18294 C 0.71128 0.17715 0.71406 0.16629 0.71788 0.15912 C 0.72239 0.15056 0.72881 0.14293 0.73419 0.1353 C 0.73576 0.12073 0.73836 0.10569 0.74166 0.09159 C 0.74114 0.0784 0.74131 0.06499 0.74027 0.05181 C 0.73819 0.02498 0.7276 0.00116 0.71631 -0.01988 C 0.71163 -0.02867 0.70711 -0.04116 0.69999 -0.04764 C 0.68871 -0.05781 0.67274 -0.06221 0.65954 -0.06544 C 0.65815 -0.06683 0.65694 -0.06914 0.6552 -0.06938 C 0.64878 -0.0703 0.63593 -0.06614 0.62985 -0.06151 C 0.62031 -0.05458 0.62083 -0.05828 0.62083 -0.05157 " pathEditMode="relative" ptsTypes="fffffffffffffffffffffffffffff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0648E-6 C -0.01215 0.00185 -0.02274 0.00647 -0.03437 0.00994 C -0.04809 0.0141 -0.06233 0.01503 -0.07604 0.01988 C -0.08698 0.02382 -0.09844 0.02913 -0.10903 0.03376 C -0.1118 0.03492 -0.11389 0.03815 -0.11649 0.03977 C -0.125 0.04486 -0.13385 0.04879 -0.14184 0.05573 C -0.14653 0.05989 -0.15017 0.06614 -0.15521 0.06961 C -0.16753 0.07793 -0.18038 0.08487 -0.19253 0.09343 C -0.2033 0.10106 -0.21424 0.1117 -0.22396 0.12141 C -0.23073 0.12812 -0.23576 0.13598 -0.24323 0.1413 C -0.24913 0.15148 -0.26424 0.16535 -0.2717 0.17298 C -0.28003 0.18154 -0.2875 0.19264 -0.29705 0.19888 C -0.30625 0.21461 -0.31389 0.22294 -0.32396 0.23658 C -0.33125 0.24653 -0.32587 0.24283 -0.33142 0.25462 C -0.33246 0.25693 -0.33455 0.25832 -0.33576 0.2604 C -0.33889 0.26595 -0.34097 0.2722 -0.34323 0.27844 C -0.34566 0.29625 -0.34566 0.31429 -0.34774 0.33209 C -0.34722 0.34921 -0.35139 0.36887 -0.34479 0.38367 C -0.33212 0.41258 -0.31215 0.429 -0.29097 0.44542 C -0.2783 0.45513 -0.28559 0.45212 -0.2717 0.46137 C -0.23785 0.48381 -0.20121 0.49259 -0.16424 0.49907 C -0.1243 0.49259 -0.08472 0.48219 -0.04479 0.4771 C -0.03125 0.47271 -0.0191 0.46669 -0.0059 0.46137 C -0.00208 0.45605 0.00139 0.45351 0.00451 0.44727 C 0.00695 0.44865 0.00955 0.44958 0.01198 0.45143 C 0.01406 0.45305 0.01788 0.45721 0.01788 0.45721 " pathEditMode="relative" ptsTypes="fffffffffffffffffffffffff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010971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429000"/>
            <a:ext cx="2938468" cy="1714512"/>
          </a:xfrm>
          <a:prstGeom prst="rect">
            <a:avLst/>
          </a:prstGeom>
        </p:spPr>
      </p:pic>
      <p:pic>
        <p:nvPicPr>
          <p:cNvPr id="5" name="Symbol zastępczy zawartości 4" descr="wedli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4929198"/>
            <a:ext cx="2438400" cy="1743456"/>
          </a:xfrm>
        </p:spPr>
      </p:pic>
      <p:pic>
        <p:nvPicPr>
          <p:cNvPr id="6" name="Obraz 5" descr="jaj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785926"/>
            <a:ext cx="2357454" cy="1654554"/>
          </a:xfrm>
          <a:prstGeom prst="rect">
            <a:avLst/>
          </a:prstGeom>
        </p:spPr>
      </p:pic>
      <p:pic>
        <p:nvPicPr>
          <p:cNvPr id="7" name="Obraz 6" descr="mies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214686"/>
            <a:ext cx="2543180" cy="171451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00430" y="357187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Mięso ( czerwone, drób), ryby, jaja, nasiona roślin strączkowych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Produkty białkowe</a:t>
            </a: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1221E-6 C 0.00747 0.00647 0.00625 0.01619 0.00747 0.02775 C 0.0066 0.04348 0.0066 0.06036 0.00313 0.07562 C 0.004 0.10731 0.00226 0.12858 0.01198 0.15518 C 0.01285 0.16119 0.01407 0.17345 0.0165 0.179 C 0.02223 0.19195 0.03334 0.21207 0.0448 0.2167 C 0.05209 0.2241 0.05955 0.23196 0.06719 0.23867 C 0.07292 0.24376 0.07952 0.24722 0.08507 0.25254 C 0.09132 0.25856 0.09584 0.26573 0.10313 0.27035 C 0.11493 0.28677 0.13073 0.2951 0.14341 0.31013 C 0.1573 0.32655 0.17396 0.34598 0.19254 0.35199 C 0.20295 0.35546 0.21355 0.35661 0.22396 0.35985 C 0.23733 0.35916 0.25087 0.35916 0.26424 0.358 C 0.27188 0.35731 0.27917 0.35384 0.28664 0.35199 C 0.30903 0.34667 0.33143 0.34112 0.35382 0.33603 C 0.35608 0.33464 0.35868 0.33302 0.36129 0.3321 C 0.36372 0.33117 0.36632 0.33117 0.36875 0.33002 C 0.37639 0.32609 0.38368 0.31915 0.39098 0.31406 C 0.39566 0.30504 0.40226 0.30018 0.40903 0.29417 C 0.41285 0.29047 0.41528 0.28353 0.41945 0.2803 C 0.43664 0.26642 0.42917 0.27243 0.44184 0.26249 C 0.44427 0.26064 0.44532 0.25694 0.44775 0.25462 C 0.45521 0.24722 0.46771 0.2345 0.47605 0.23057 C 0.48056 0.22225 0.48681 0.21924 0.49254 0.21277 C 0.50226 0.20166 0.5132 0.18848 0.52396 0.179 C 0.52778 0.17137 0.5283 0.16327 0.53143 0.15518 C 0.53473 0.13136 0.53004 0.15425 0.53594 0.1413 C 0.53681 0.13945 0.53646 0.13714 0.53733 0.13529 C 0.54341 0.12165 0.54236 0.12373 0.54931 0.11725 C 0.55139 0.10962 0.55591 0.10615 0.55973 0.09944 C 0.56164 0.09251 0.56164 0.08696 0.5658 0.08164 C 0.56736 0.07493 0.56719 0.07771 0.56719 0.07354 " pathEditMode="relative" ptsTypes="ffffffffffffffffffff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593E-6 C 0.01094 0.02197 0.02223 0.04671 0.04184 0.05573 C 0.04948 0.06545 0.05556 0.06683 0.06563 0.07146 C 0.0875 0.08117 0.10521 0.08695 0.1283 0.0895 C 0.14809 0.09551 0.16615 0.10291 0.18664 0.10545 C 0.20313 0.1043 0.21164 0.10522 0.22535 0.10129 C 0.23785 0.09759 0.24879 0.08996 0.26129 0.08742 C 0.28195 0.07354 0.25052 0.09366 0.27466 0.08117 C 0.27882 0.07932 0.28247 0.07539 0.28664 0.07354 C 0.2882 0.07285 0.28959 0.07215 0.29115 0.07146 C 0.29462 0.06683 0.29809 0.06221 0.30157 0.05758 C 0.30261 0.05619 0.30243 0.05342 0.30295 0.05157 C 0.30608 0.04139 0.3092 0.02983 0.31493 0.02174 C 0.31771 0.01225 0.32188 0.00508 0.32535 -0.00393 C 0.32761 -0.0185 0.33473 -0.03053 0.34184 -0.04186 C 0.3467 -0.04949 0.34827 -0.05874 0.35382 -0.06568 C 0.35886 -0.08719 0.35087 -0.05528 0.35816 -0.07748 C 0.36198 -0.08904 0.36302 -0.09783 0.3717 -0.10546 C 0.38091 -0.12998 0.36841 -0.09991 0.37917 -0.11726 C 0.38056 -0.11957 0.38073 -0.12281 0.38212 -0.12535 C 0.38334 -0.12766 0.38507 -0.12928 0.38664 -0.13113 C 0.38993 -0.14015 0.39497 -0.14663 0.39861 -0.15518 C 0.4007 -0.16027 0.40452 -0.17091 0.40452 -0.17091 C 0.40712 -0.18571 0.41025 -0.19959 0.41198 -0.21485 C 0.41146 -0.23405 0.41164 -0.25324 0.41042 -0.27244 C 0.40955 -0.28654 0.404 -0.30134 0.4 -0.31406 C 0.39757 -0.32193 0.39566 -0.33072 0.39254 -0.33812 C 0.38368 -0.35916 0.36858 -0.38067 0.35382 -0.39362 C 0.34931 -0.39755 0.34723 -0.40495 0.34323 -0.40958 C 0.33455 -0.41975 0.325 -0.429 0.3165 -0.43941 C 0.30348 -0.45514 0.29323 -0.47595 0.27622 -0.48312 C 0.27327 -0.4859 0.27049 -0.48936 0.26719 -0.49121 C 0.26476 -0.4926 0.26198 -0.4933 0.25973 -0.49515 C 0.25278 -0.50023 0.25261 -0.5044 0.24479 -0.50694 C 0.23907 -0.51504 0.22309 -0.52082 0.21493 -0.5229 C 0.20087 -0.53238 0.1842 -0.53469 0.16875 -0.53677 C 0.15087 -0.5451 0.13143 -0.53701 0.11337 -0.53284 C 0.09393 -0.51989 0.12275 -0.53816 0.1 -0.52683 C 0.09375 -0.52382 0.08611 -0.51781 0.08056 -0.51295 C 0.075 -0.50162 0.08073 -0.51157 0.07309 -0.50301 C 0.07153 -0.50116 0.06875 -0.497 0.06875 -0.497 " pathEditMode="relative" ptsTypes="ffffffffffffffffffffffffffffffffffffffff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9103E-6 C -0.00642 -0.01319 -3.33333E-6 0.00092 -0.00451 -0.01203 C -0.00642 -0.01735 -0.01041 -0.02776 -0.01041 -0.02752 C -0.01493 -0.0562 -0.00868 -0.02105 -0.01493 -0.04579 C -0.01788 -0.05759 -0.0184 -0.07123 -0.02395 -0.08141 C -0.02621 -0.09089 -0.02951 -0.09852 -0.03281 -0.10731 C -0.03663 -0.11749 -0.0375 -0.12859 -0.04479 -0.1353 C -0.05225 -0.15195 -0.06423 -0.16328 -0.07465 -0.17692 C -0.08281 -0.18779 -0.075 -0.18294 -0.08368 -0.18687 C -0.08732 -0.19427 -0.09062 -0.1982 -0.09705 -0.20074 C -0.125 -0.22919 -0.15885 -0.24931 -0.19253 -0.26249 C -0.20902 -0.26897 -0.22326 -0.27799 -0.24027 -0.2803 C -0.25642 -0.28562 -0.27118 -0.28863 -0.28802 -0.29024 C -0.3059 -0.29626 -0.32639 -0.29579 -0.34479 -0.29811 C -0.36371 -0.29764 -0.4408 -0.29764 -0.47621 -0.29418 C -0.48385 -0.29348 -0.49236 -0.28816 -0.5 -0.28631 C -0.50677 -0.28053 -0.51423 -0.27706 -0.52083 -0.27036 C -0.52968 -0.26134 -0.53559 -0.24838 -0.54479 -0.24052 C -0.54913 -0.23173 -0.55711 -0.22133 -0.56423 -0.2167 C -0.57083 -0.20329 -0.56302 -0.21647 -0.5717 -0.20884 C -0.57552 -0.2056 -0.58559 -0.18826 -0.58802 -0.18479 C -0.58958 -0.1827 -0.58993 -0.17947 -0.59114 -0.17692 C -0.59583 -0.16675 -0.60086 -0.15495 -0.60607 -0.14524 C -0.60746 -0.13761 -0.61041 -0.13275 -0.61198 -0.12535 C -0.61493 -0.11171 -0.6158 -0.08997 -0.62395 -0.07956 C -0.62725 -0.06522 -0.63732 -0.05759 -0.64635 -0.04973 C -0.64774 -0.04834 -0.6493 -0.04718 -0.65069 -0.04579 C -0.65225 -0.04441 -0.6552 -0.04163 -0.6552 -0.0414 C -0.65625 -0.04302 -0.65816 -0.04579 -0.65816 -0.04556 " pathEditMode="relative" rAng="0" ptsTypes="ffffffffffffffffffffffffffff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-14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01203E-6 C -0.02309 0.003 -0.04601 0.01063 -0.06857 0.01803 C -0.0776 0.02104 -0.08663 0.0215 -0.09548 0.02404 C -0.10712 0.02751 -0.11719 0.03515 -0.1283 0.03977 C -0.13455 0.04856 -0.12726 0.03931 -0.13871 0.04787 C -0.15156 0.05735 -0.16423 0.06752 -0.17899 0.07169 C -0.19271 0.08047 -0.20764 0.08903 -0.22239 0.09343 C -0.22864 0.09782 -0.23281 0.10406 -0.23871 0.10938 C -0.24097 0.11817 -0.24618 0.12326 -0.2493 0.13135 C -0.25694 0.15124 -0.26684 0.16928 -0.27465 0.18894 C -0.27691 0.20189 -0.28298 0.20952 -0.28646 0.2227 C -0.29028 0.23774 -0.29566 0.25184 -0.3 0.26641 C -0.30486 0.28306 -0.3059 0.29972 -0.31042 0.31614 C -0.30937 0.32862 -0.30972 0.34134 -0.30451 0.35198 C -0.30017 0.3795 -0.29097 0.41466 -0.27153 0.42946 C -0.26545 0.43408 -0.25903 0.43663 -0.25226 0.4394 C -0.24635 0.44472 -0.23958 0.44657 -0.23281 0.44935 C -0.23125 0.45073 -0.23003 0.45258 -0.2283 0.45351 C -0.22448 0.45536 -0.21632 0.45744 -0.21632 0.45744 C -0.20607 0.46738 -0.19288 0.469 -0.18055 0.47132 C -0.17135 0.47317 -0.16302 0.47594 -0.15364 0.47733 C -0.12917 0.48774 -0.10469 0.49814 -0.07917 0.50115 C -0.05833 0.49953 -0.03854 0.49537 -0.01788 0.49306 C -0.00278 0.48681 0.01285 0.48589 0.02847 0.48311 C 0.03229 0.48149 0.03646 0.4808 0.04028 0.47918 C 0.0474 0.47594 0.05417 0.47062 0.06129 0.46738 C 0.07101 0.46299 0.08143 0.46137 0.09115 0.45744 C 0.09601 0.45305 0.0967 0.45536 0.0941 0.45143 " pathEditMode="relative" ptsTypes="fffffffffffffffffffffffffff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zdrowy_tluszcz_300x0_rozmiar-niestandardo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572008"/>
            <a:ext cx="2547145" cy="2071678"/>
          </a:xfrm>
          <a:prstGeom prst="rect">
            <a:avLst/>
          </a:prstGeom>
        </p:spPr>
      </p:pic>
      <p:pic>
        <p:nvPicPr>
          <p:cNvPr id="7" name="Symbol zastępczy zawartości 6" descr="Oras_woda_akcja_Pokochaj_Nasza_Wo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1928826" cy="2357453"/>
          </a:xfrm>
        </p:spPr>
      </p:pic>
      <p:pic>
        <p:nvPicPr>
          <p:cNvPr id="8" name="Obraz 7" descr="tluszcze-nienasycone-ultrarun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857232"/>
            <a:ext cx="2595554" cy="1946666"/>
          </a:xfrm>
          <a:prstGeom prst="rect">
            <a:avLst/>
          </a:prstGeom>
        </p:spPr>
      </p:pic>
      <p:pic>
        <p:nvPicPr>
          <p:cNvPr id="9" name="Obraz 8" descr="szklanka-wod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357562"/>
            <a:ext cx="1950954" cy="26521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Tłuszcze i woda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28992" y="3000372"/>
            <a:ext cx="221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Woda, tłuszcze roślinne, oleje – słonecznikowy, sojowy, rzepakowy,  oliwa z oliwek, miękkie margaryny wysokiej jakości (bez kwasów </a:t>
            </a:r>
            <a:r>
              <a:rPr lang="pl-PL" i="1" dirty="0" smtClean="0"/>
              <a:t>trans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14061E-7 C 0.02847 0.01919 0.05417 0.02289 0.08646 0.03191 C 0.13108 0.04463 0.17552 0.06174 0.22083 0.06961 C 0.22674 0.06891 0.23281 0.06914 0.23872 0.06753 C 0.24045 0.06706 0.24149 0.06452 0.24323 0.06359 C 0.25104 0.05989 0.26059 0.05666 0.26858 0.05365 C 0.28472 0.04741 0.26667 0.05735 0.28507 0.04764 C 0.30972 0.03445 0.33299 0.01618 0.35972 0.01202 C 0.38577 -0.00047 0.41285 -0.0037 0.44028 -0.00602 C 0.45174 -0.00833 0.4632 -0.01087 0.47465 -0.01388 C 0.4842 -0.01642 0.49323 -0.02151 0.50295 -0.02383 C 0.50903 -0.03192 0.5158 -0.03562 0.52379 -0.03978 C 0.53229 -0.05111 0.54184 -0.06037 0.54913 -0.07355 C 0.55087 -0.08627 0.5533 -0.09852 0.55521 -0.11124 C 0.5599 -0.18548 0.55 -0.25879 0.53125 -0.32794 C 0.5283 -0.35361 0.52049 -0.37813 0.51632 -0.40357 C 0.51424 -0.41605 0.51389 -0.42901 0.51181 -0.44149 C 0.50955 -0.45514 0.50538 -0.46832 0.50139 -0.48104 C 0.49774 -0.4926 0.49774 -0.5044 0.49254 -0.51504 C 0.49063 -0.52475 0.48889 -0.53169 0.48351 -0.53886 " pathEditMode="relative" ptsTypes="fffffffffffffffffff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32562E-7 C 0.00468 0.0155 0.00781 0.03192 0.0118 0.04765 C 0.01371 0.05528 0.01441 0.06268 0.01788 0.06962 C 0.02066 0.08488 0.02326 0.10037 0.02673 0.11541 C 0.02812 0.12697 0.02899 0.13483 0.03281 0.14524 C 0.03524 0.16212 0.0375 0.18132 0.04323 0.19681 C 0.04548 0.21069 0.05 0.22179 0.05364 0.23474 C 0.05781 0.24931 0.0618 0.26434 0.06718 0.27845 C 0.07361 0.2951 0.06684 0.27498 0.07309 0.28839 C 0.07569 0.29371 0.07725 0.30111 0.08055 0.3062 C 0.09774 0.33326 0.11493 0.35777 0.13732 0.37789 C 0.14166 0.38183 0.15156 0.38368 0.15659 0.38576 C 0.18298 0.3964 0.20989 0.40195 0.23732 0.40565 C 0.24878 0.40727 0.27152 0.40958 0.27152 0.40958 C 0.28663 0.41374 0.30121 0.41906 0.31632 0.42345 C 0.32465 0.426 0.33333 0.42646 0.34166 0.42947 C 0.34948 0.43224 0.35607 0.43571 0.36406 0.43733 C 0.38333 0.44612 0.40503 0.44357 0.42534 0.44728 C 0.44323 0.44612 0.45416 0.44542 0.46996 0.44149 C 0.48316 0.43432 0.49652 0.42646 0.51041 0.4216 C 0.51684 0.41929 0.52968 0.41559 0.52968 0.41559 C 0.54461 0.4038 0.56093 0.39501 0.57604 0.38368 C 0.58246 0.37882 0.58593 0.37234 0.59253 0.36795 C 0.59392 0.36587 0.59514 0.36356 0.59687 0.36194 C 0.59826 0.36078 0.60017 0.36124 0.60139 0.35986 C 0.60277 0.35824 0.60312 0.35546 0.60434 0.35384 C 0.60607 0.35153 0.60833 0.34991 0.61041 0.34806 C 0.621 0.32655 0.60451 0.35916 0.61788 0.33604 C 0.62343 0.32655 0.62691 0.31522 0.63281 0.3062 C 0.63975 0.29556 0.64774 0.28608 0.65364 0.27452 C 0.6526 0.27313 0.65069 0.27036 0.65069 0.27036 " pathEditMode="relative" ptsTypes="ffffffffffffffffffffffffffffff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12766E-7 C -0.00277 -0.02012 -0.00763 -0.03955 -0.01041 -0.05967 C -0.01284 -0.07609 -0.01405 -0.09297 -0.01631 -0.10939 C -0.01839 -0.16143 -0.0243 -0.21647 -0.03576 -0.26642 C -0.04114 -0.29001 -0.0493 -0.31244 -0.0552 -0.33603 C -0.05607 -0.33927 -0.05833 -0.34135 -0.05971 -0.34413 C -0.06666 -0.3587 -0.07326 -0.37188 -0.08055 -0.38576 C -0.08541 -0.39477 -0.08801 -0.40611 -0.09392 -0.41374 C -0.10399 -0.42669 -0.11197 -0.44103 -0.12239 -0.45329 C -0.12499 -0.45629 -0.12673 -0.46115 -0.12985 -0.46323 C -0.14652 -0.47502 -0.16423 -0.47757 -0.18211 -0.48312 C -0.20329 -0.48983 -0.22274 -0.49329 -0.24478 -0.49514 C -0.25867 -0.49445 -0.27274 -0.49422 -0.28662 -0.49306 C -0.29999 -0.49214 -0.31232 -0.48358 -0.32534 -0.48127 C -0.33975 -0.47872 -0.33333 -0.48011 -0.34478 -0.47734 C -0.36701 -0.46485 -0.38784 -0.45814 -0.41197 -0.45537 C -0.4144 -0.45398 -0.41683 -0.45213 -0.41944 -0.45143 C -0.42586 -0.44958 -0.43871 -0.4475 -0.43871 -0.4475 C -0.45381 -0.44057 -0.46701 -0.44057 -0.48211 -0.42946 C -0.50555 -0.41212 -0.5302 -0.39501 -0.5552 -0.38182 C -0.5611 -0.37396 -0.56683 -0.37003 -0.57464 -0.36587 C -0.57968 -0.35708 -0.58541 -0.35153 -0.59096 -0.34413 C -0.59843 -0.33418 -0.60537 -0.32354 -0.61197 -0.31221 C -0.61353 -0.30967 -0.61614 -0.30874 -0.61787 -0.3062 C -0.62169 -0.30065 -0.62517 -0.29464 -0.62829 -0.28839 C -0.63037 -0.28446 -0.63437 -0.27637 -0.63437 -0.27637 C -0.63767 -0.2574 -0.64235 -0.23728 -0.64774 -0.21878 C -0.64826 -0.21485 -0.64843 -0.21092 -0.6493 -0.20675 C -0.64999 -0.20421 -0.65155 -0.20167 -0.65225 -0.19889 C -0.65607 -0.18131 -0.65451 -0.176 -0.66423 -0.16328 C -0.66579 -0.15634 -0.66631 -0.14732 -0.66857 -0.14131 C -0.67204 -0.13205 -0.67169 -0.14107 -0.67169 -0.13529 " pathEditMode="relative" ptsTypes="fffffffffffffffffffffffffffffff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87697E-6 C -0.01858 -0.00509 -0.01008 -0.0037 -0.0448 2.87697E-6 C -0.0514 0.00069 -0.05782 0.00254 -0.06424 0.00393 C -0.06719 0.00462 -0.0731 0.00578 -0.0731 0.00578 C -0.08265 0.01341 -0.09306 0.01549 -0.10296 0.02174 C -0.12188 0.03353 -0.14653 0.04741 -0.16737 0.05157 C -0.18108 0.05758 -0.19462 0.06498 -0.20903 0.06753 C -0.22709 0.07424 -0.24619 0.0747 -0.26424 0.0814 C -0.28837 0.09042 -0.31407 0.0969 -0.3389 0.10129 C -0.35018 0.10523 -0.36164 0.10893 -0.3731 0.11124 C -0.38126 0.11494 -0.38872 0.11956 -0.39706 0.12326 C -0.40244 0.12558 -0.40834 0.12604 -0.41355 0.12905 C -0.42188 0.1339 -0.42483 0.13529 -0.43438 0.13714 C -0.44497 0.14153 -0.45469 0.14662 -0.46563 0.14893 C -0.47466 0.1531 -0.48351 0.15865 -0.49254 0.16281 C -0.50626 0.16905 -0.52119 0.17206 -0.53438 0.18085 C -0.54706 0.18941 -0.5573 0.20166 -0.56876 0.21253 C -0.57206 0.22363 -0.57761 0.23196 -0.58212 0.24237 C -0.58317 0.24491 -0.58386 0.24792 -0.58508 0.25046 C -0.58699 0.25462 -0.59115 0.26226 -0.59115 0.26226 C -0.59271 0.26919 -0.59462 0.27336 -0.59862 0.27821 C -0.60035 0.28793 -0.60192 0.2988 -0.60452 0.30805 C -0.60817 0.321 -0.60678 0.31082 -0.60903 0.32192 C -0.61146 0.33395 -0.61337 0.34597 -0.6165 0.35777 C -0.61598 0.37835 -0.61563 0.3987 -0.61494 0.41929 C -0.61407 0.44727 -0.61042 0.4734 -0.60747 0.50092 C -0.60539 0.52012 -0.60452 0.54209 -0.5941 0.55666 C -0.59358 0.55851 -0.59341 0.56059 -0.59254 0.56244 C -0.59185 0.56406 -0.59028 0.56498 -0.58959 0.5666 C -0.58681 0.574 -0.58664 0.58418 -0.58508 0.59227 C -0.58456 0.5969 -0.58421 0.60176 -0.58369 0.60638 C -0.58317 0.61239 -0.58212 0.62419 -0.58212 0.62419 " pathEditMode="relative" ptsTypes="fffffffffffffffffffffffffffffff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3">
      <a:dk1>
        <a:sysClr val="windowText" lastClr="000000"/>
      </a:dk1>
      <a:lt1>
        <a:sysClr val="window" lastClr="FFFFFF"/>
      </a:lt1>
      <a:dk2>
        <a:srgbClr val="76D9E8"/>
      </a:dk2>
      <a:lt2>
        <a:srgbClr val="DBF5F9"/>
      </a:lt2>
      <a:accent1>
        <a:srgbClr val="7CCA62"/>
      </a:accent1>
      <a:accent2>
        <a:srgbClr val="7CCA62"/>
      </a:accent2>
      <a:accent3>
        <a:srgbClr val="92D050"/>
      </a:accent3>
      <a:accent4>
        <a:srgbClr val="92D050"/>
      </a:accent4>
      <a:accent5>
        <a:srgbClr val="92D050"/>
      </a:accent5>
      <a:accent6>
        <a:srgbClr val="A5C249"/>
      </a:accent6>
      <a:hlink>
        <a:srgbClr val="E2D700"/>
      </a:hlink>
      <a:folHlink>
        <a:srgbClr val="E4F4DF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338</Words>
  <Application>Microsoft Office PowerPoint</Application>
  <PresentationFormat>Pokaz na ekranie (4:3)</PresentationFormat>
  <Paragraphs>70</Paragraphs>
  <Slides>17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Prezentacja programu PowerPoint</vt:lpstr>
      <vt:lpstr>Żyj zdrowo</vt:lpstr>
      <vt:lpstr>Piramida zdrowego żywienia</vt:lpstr>
      <vt:lpstr>       Co jeść</vt:lpstr>
      <vt:lpstr>  Produkty zbożowe</vt:lpstr>
      <vt:lpstr>  Warzywa i owoce</vt:lpstr>
      <vt:lpstr> Mleko i przetwory mleczne</vt:lpstr>
      <vt:lpstr>  Produkty białkowe</vt:lpstr>
      <vt:lpstr>Tłuszcze i woda</vt:lpstr>
      <vt:lpstr>  Czego nie jeść</vt:lpstr>
      <vt:lpstr>  Unikaj tego picia</vt:lpstr>
      <vt:lpstr>       Sporty</vt:lpstr>
      <vt:lpstr>   Bieganie</vt:lpstr>
      <vt:lpstr>   Gra w piłkę</vt:lpstr>
      <vt:lpstr>   Ćwiczenia</vt:lpstr>
      <vt:lpstr>Spalanie kalorii</vt:lpstr>
      <vt:lpstr>                        Koniec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Żyj zdrowo</dc:title>
  <dc:creator>Asus</dc:creator>
  <cp:lastModifiedBy>anusia</cp:lastModifiedBy>
  <cp:revision>32</cp:revision>
  <dcterms:created xsi:type="dcterms:W3CDTF">2015-04-24T13:38:00Z</dcterms:created>
  <dcterms:modified xsi:type="dcterms:W3CDTF">2015-04-29T11:38:55Z</dcterms:modified>
</cp:coreProperties>
</file>