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4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200E5-2A36-41C7-A4CB-B84F93FB90ED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7048A-25A5-4C44-BD5D-0D16D8E8F1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048A-25A5-4C44-BD5D-0D16D8E8F1A1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3034-25DB-4774-A57A-EE082AE50366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2950-330E-472C-8B9C-2818C1F2FE5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3034-25DB-4774-A57A-EE082AE50366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2950-330E-472C-8B9C-2818C1F2F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3034-25DB-4774-A57A-EE082AE50366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2950-330E-472C-8B9C-2818C1F2F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3034-25DB-4774-A57A-EE082AE50366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2950-330E-472C-8B9C-2818C1F2F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3034-25DB-4774-A57A-EE082AE50366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C092950-330E-472C-8B9C-2818C1F2F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3034-25DB-4774-A57A-EE082AE50366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2950-330E-472C-8B9C-2818C1F2F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3034-25DB-4774-A57A-EE082AE50366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2950-330E-472C-8B9C-2818C1F2F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3034-25DB-4774-A57A-EE082AE50366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2950-330E-472C-8B9C-2818C1F2F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3034-25DB-4774-A57A-EE082AE50366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2950-330E-472C-8B9C-2818C1F2F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3034-25DB-4774-A57A-EE082AE50366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2950-330E-472C-8B9C-2818C1F2F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3034-25DB-4774-A57A-EE082AE50366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2950-330E-472C-8B9C-2818C1F2F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F83034-25DB-4774-A57A-EE082AE50366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092950-330E-472C-8B9C-2818C1F2F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72616" y="188640"/>
            <a:ext cx="5472608" cy="432048"/>
          </a:xfrm>
        </p:spPr>
        <p:txBody>
          <a:bodyPr>
            <a:noAutofit/>
          </a:bodyPr>
          <a:lstStyle/>
          <a:p>
            <a:r>
              <a:rPr lang="pl-PL" sz="1800" dirty="0" smtClean="0">
                <a:solidFill>
                  <a:srgbClr val="000000"/>
                </a:solidFill>
              </a:rPr>
              <a:t>#KLIKAJBEZPIECZNIE</a:t>
            </a:r>
            <a:endParaRPr lang="pl-PL" sz="1800" dirty="0">
              <a:solidFill>
                <a:srgbClr val="0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95736" y="1988840"/>
            <a:ext cx="4824536" cy="1421350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rgbClr val="000000"/>
                </a:solidFill>
              </a:rPr>
              <a:t>Cyberprzemoc</a:t>
            </a:r>
            <a:r>
              <a:rPr lang="pl-PL" sz="2400" dirty="0" smtClean="0">
                <a:solidFill>
                  <a:srgbClr val="000000"/>
                </a:solidFill>
              </a:rPr>
              <a:t> to takie zachowanie, które krzywdzi emocjonalnie drugiego człowieka. Osoby, które stosują </a:t>
            </a:r>
            <a:r>
              <a:rPr lang="pl-PL" sz="2400" b="1" dirty="0" smtClean="0">
                <a:solidFill>
                  <a:srgbClr val="000000"/>
                </a:solidFill>
              </a:rPr>
              <a:t>cyberprzemoc</a:t>
            </a:r>
            <a:r>
              <a:rPr lang="pl-PL" sz="2400" dirty="0" smtClean="0">
                <a:solidFill>
                  <a:srgbClr val="000000"/>
                </a:solidFill>
              </a:rPr>
              <a:t> używają do tego celu Internetu albo telefonów komórkowych. W przeciwieństwie do przemocy fizycznej, </a:t>
            </a:r>
            <a:r>
              <a:rPr lang="pl-PL" sz="2400" b="1" dirty="0" smtClean="0">
                <a:solidFill>
                  <a:srgbClr val="000000"/>
                </a:solidFill>
              </a:rPr>
              <a:t>cyberprzemoc</a:t>
            </a:r>
            <a:r>
              <a:rPr lang="pl-PL" sz="2400" dirty="0" smtClean="0">
                <a:solidFill>
                  <a:srgbClr val="000000"/>
                </a:solidFill>
              </a:rPr>
              <a:t> nie zostawia śladów na ciele i nie widać jej gołym okiem ...</a:t>
            </a:r>
            <a:endParaRPr lang="pl-PL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uczen12\AppData\Local\Microsoft\Windows\Temporary Internet Files\Content.IE5\OMYUPEYS\MH900312646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18084">
            <a:off x="100520" y="4070086"/>
            <a:ext cx="2266579" cy="2266579"/>
          </a:xfrm>
          <a:prstGeom prst="rect">
            <a:avLst/>
          </a:prstGeom>
          <a:noFill/>
        </p:spPr>
      </p:pic>
      <p:pic>
        <p:nvPicPr>
          <p:cNvPr id="1027" name="Picture 3" descr="C:\Users\uczen12\AppData\Local\Microsoft\Windows\Temporary Internet Files\Content.IE5\OMYUPEYS\Cyberprzemoc_1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19163">
            <a:off x="6580730" y="4080816"/>
            <a:ext cx="2448392" cy="242411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611560" y="83671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CYBERPRZEMOC</a:t>
            </a:r>
            <a:endParaRPr lang="pl-PL" sz="5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3000396"/>
          </a:xfrm>
        </p:spPr>
        <p:txBody>
          <a:bodyPr>
            <a:normAutofit/>
          </a:bodyPr>
          <a:lstStyle/>
          <a:p>
            <a:r>
              <a:rPr lang="pl-PL" dirty="0" smtClean="0"/>
              <a:t>Przygotowały prezentacje:</a:t>
            </a:r>
            <a:br>
              <a:rPr lang="pl-PL" dirty="0" smtClean="0"/>
            </a:br>
            <a:r>
              <a:rPr lang="pl-PL" dirty="0" smtClean="0"/>
              <a:t>Hania Sikora Vc</a:t>
            </a:r>
            <a:br>
              <a:rPr lang="pl-PL" dirty="0" smtClean="0"/>
            </a:br>
            <a:r>
              <a:rPr lang="pl-PL" dirty="0" smtClean="0"/>
              <a:t>Natalka Roznowska Vc</a:t>
            </a:r>
            <a:endParaRPr lang="pl-PL" dirty="0"/>
          </a:p>
        </p:txBody>
      </p:sp>
      <p:pic>
        <p:nvPicPr>
          <p:cNvPr id="2050" name="Picture 2" descr="C:\Users\uczen12\AppData\Local\Microsoft\Windows\Temporary Internet Files\Content.IE5\WQ5NO5PC\MH900292124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17"/>
            <a:ext cx="2619383" cy="2619383"/>
          </a:xfrm>
          <a:prstGeom prst="rect">
            <a:avLst/>
          </a:prstGeom>
          <a:noFill/>
        </p:spPr>
      </p:pic>
      <p:pic>
        <p:nvPicPr>
          <p:cNvPr id="2051" name="Picture 3" descr="C:\Users\uczen12\AppData\Local\Microsoft\Windows\Temporary Internet Files\Content.IE5\ZK6GN72H\Cyberprzemoc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69403"/>
            <a:ext cx="4881570" cy="2788597"/>
          </a:xfrm>
          <a:prstGeom prst="rect">
            <a:avLst/>
          </a:prstGeom>
          <a:noFill/>
        </p:spPr>
      </p:pic>
      <p:pic>
        <p:nvPicPr>
          <p:cNvPr id="1026" name="Picture 2" descr="https://sp4.chojnow.eu/zdjecia/sp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60648"/>
            <a:ext cx="6624736" cy="1080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36912"/>
            <a:ext cx="4288560" cy="317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6444208" y="5877272"/>
            <a:ext cx="22044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pl-PL" sz="800" dirty="0" smtClean="0"/>
              <a:t>https://sieciaki.pl/</a:t>
            </a:r>
            <a:endParaRPr lang="pl-PL" sz="800" dirty="0"/>
          </a:p>
        </p:txBody>
      </p:sp>
      <p:sp>
        <p:nvSpPr>
          <p:cNvPr id="4" name="Prostokąt 3"/>
          <p:cNvSpPr/>
          <p:nvPr/>
        </p:nvSpPr>
        <p:spPr>
          <a:xfrm>
            <a:off x="6084168" y="6093296"/>
            <a:ext cx="4924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00" dirty="0" smtClean="0">
                <a:solidFill>
                  <a:srgbClr val="000000"/>
                </a:solidFill>
              </a:rPr>
              <a:t>Źródło</a:t>
            </a:r>
            <a:r>
              <a:rPr lang="pl-PL" sz="1050" dirty="0" smtClean="0">
                <a:solidFill>
                  <a:srgbClr val="000000"/>
                </a:solidFill>
              </a:rPr>
              <a:t>:</a:t>
            </a:r>
            <a:endParaRPr lang="pl-PL" sz="1050" dirty="0">
              <a:solidFill>
                <a:srgbClr val="00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259632" y="836712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Serwis www.sieciaki.pl poświęcony jest edukacji dzieci w zakresie bezpiecznego korzystania z sieci. </a:t>
            </a:r>
            <a:endParaRPr lang="pl-PL" sz="24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8229600" cy="714379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000000"/>
                </a:solidFill>
              </a:rPr>
              <a:t>Cyberprzemoc – Agresja elektroniczna</a:t>
            </a:r>
            <a:endParaRPr lang="pl-PL" sz="3600" dirty="0">
              <a:solidFill>
                <a:srgbClr val="0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6400800" cy="1752600"/>
          </a:xfrm>
        </p:spPr>
        <p:txBody>
          <a:bodyPr>
            <a:normAutofit/>
          </a:bodyPr>
          <a:lstStyle/>
          <a:p>
            <a:r>
              <a:rPr lang="pl-PL" sz="1800" dirty="0" smtClean="0">
                <a:solidFill>
                  <a:srgbClr val="000000"/>
                </a:solidFill>
                <a:latin typeface="Arial Rounded MT Bold" pitchFamily="34" charset="0"/>
              </a:rPr>
              <a:t>Cyberprzemoc  pojawiła się na przełomie XX i XXI wieku.</a:t>
            </a:r>
          </a:p>
          <a:p>
            <a:r>
              <a:rPr lang="pl-PL" sz="1800" dirty="0" smtClean="0">
                <a:solidFill>
                  <a:srgbClr val="000000"/>
                </a:solidFill>
                <a:latin typeface="Arial Rounded MT Bold" pitchFamily="34" charset="0"/>
              </a:rPr>
              <a:t>Napastnicy prześladują swoje ofiary złośliwymi i obraźliwymi  SMS-ami lub e-mailami.</a:t>
            </a:r>
            <a:endParaRPr lang="pl-PL" sz="18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pic>
        <p:nvPicPr>
          <p:cNvPr id="16388" name="Picture 4" descr="Znalezione obrazy dla zapytania cyber przemoc animacja siecia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96952"/>
            <a:ext cx="3888432" cy="2721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4355976" y="5949280"/>
            <a:ext cx="453650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" dirty="0" smtClean="0"/>
              <a:t>krotoszyn-charisma.pl/zagrozenia-w-sieci-spotkanie-dla-mlodziezy-18-01-2014/</a:t>
            </a:r>
            <a:endParaRPr lang="pl-PL" sz="600" dirty="0"/>
          </a:p>
        </p:txBody>
      </p:sp>
      <p:sp>
        <p:nvSpPr>
          <p:cNvPr id="6" name="Prostokąt 5"/>
          <p:cNvSpPr/>
          <p:nvPr/>
        </p:nvSpPr>
        <p:spPr>
          <a:xfrm>
            <a:off x="3851920" y="5949280"/>
            <a:ext cx="5245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>
                <a:solidFill>
                  <a:srgbClr val="000000"/>
                </a:solidFill>
              </a:rPr>
              <a:t>Źródło:</a:t>
            </a:r>
            <a:endParaRPr lang="pl-PL" sz="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229600" cy="857256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000000"/>
                </a:solidFill>
              </a:rPr>
              <a:t>Nie umieszczaj w internecie zdjęć innych bez pozwolenia</a:t>
            </a:r>
            <a:endParaRPr lang="pl-PL" sz="3600" dirty="0">
              <a:solidFill>
                <a:srgbClr val="0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1772816"/>
            <a:ext cx="6400800" cy="571504"/>
          </a:xfrm>
        </p:spPr>
        <p:txBody>
          <a:bodyPr>
            <a:noAutofit/>
          </a:bodyPr>
          <a:lstStyle/>
          <a:p>
            <a:r>
              <a:rPr lang="pl-PL" sz="6000" dirty="0" smtClean="0">
                <a:solidFill>
                  <a:srgbClr val="000000"/>
                </a:solidFill>
              </a:rPr>
              <a:t>!!!</a:t>
            </a:r>
            <a:endParaRPr lang="pl-PL" sz="6000" dirty="0">
              <a:solidFill>
                <a:srgbClr val="000000"/>
              </a:solidFill>
            </a:endParaRPr>
          </a:p>
        </p:txBody>
      </p:sp>
      <p:pic>
        <p:nvPicPr>
          <p:cNvPr id="17410" name="Picture 2" descr="Znalezione obrazy dla zapytania cyber przemoc animacja siecia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08920"/>
            <a:ext cx="4572032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4716016" y="6093296"/>
            <a:ext cx="144302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" dirty="0" smtClean="0"/>
              <a:t>http://slideplayer.pl/slide/987043</a:t>
            </a:r>
            <a:r>
              <a:rPr lang="pl-PL" sz="100" dirty="0" smtClean="0"/>
              <a:t>8</a:t>
            </a:r>
            <a:r>
              <a:rPr lang="pl-PL" sz="600" dirty="0" smtClean="0"/>
              <a:t>/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283968" y="6093296"/>
            <a:ext cx="5245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>
                <a:solidFill>
                  <a:srgbClr val="000000"/>
                </a:solidFill>
              </a:rPr>
              <a:t>Żródło:</a:t>
            </a:r>
            <a:endParaRPr lang="pl-PL" sz="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229600" cy="857256"/>
          </a:xfrm>
        </p:spPr>
        <p:txBody>
          <a:bodyPr/>
          <a:lstStyle/>
          <a:p>
            <a:r>
              <a:rPr lang="pl-PL" dirty="0" smtClean="0">
                <a:solidFill>
                  <a:srgbClr val="000000"/>
                </a:solidFill>
              </a:rPr>
              <a:t>Stop przemocy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1124744"/>
            <a:ext cx="6400800" cy="571504"/>
          </a:xfrm>
        </p:spPr>
        <p:txBody>
          <a:bodyPr>
            <a:noAutofit/>
          </a:bodyPr>
          <a:lstStyle/>
          <a:p>
            <a:r>
              <a:rPr lang="pl-PL" sz="6000" dirty="0" smtClean="0">
                <a:solidFill>
                  <a:srgbClr val="000000"/>
                </a:solidFill>
              </a:rPr>
              <a:t>!!!</a:t>
            </a:r>
            <a:endParaRPr lang="pl-PL" sz="6000" dirty="0">
              <a:solidFill>
                <a:srgbClr val="000000"/>
              </a:solidFill>
            </a:endParaRPr>
          </a:p>
        </p:txBody>
      </p:sp>
      <p:pic>
        <p:nvPicPr>
          <p:cNvPr id="18434" name="Picture 2" descr="Znalezione obrazy dla zapytania stop przemo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418597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4283968" y="5661248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700" dirty="0" smtClean="0"/>
              <a:t>http://gimnazjum.turosl.pl/Kronika/2006/2006_16.htm</a:t>
            </a:r>
            <a:endParaRPr lang="pl-PL" sz="700" dirty="0"/>
          </a:p>
        </p:txBody>
      </p:sp>
      <p:sp>
        <p:nvSpPr>
          <p:cNvPr id="6" name="Prostokąt 5"/>
          <p:cNvSpPr/>
          <p:nvPr/>
        </p:nvSpPr>
        <p:spPr>
          <a:xfrm>
            <a:off x="3779912" y="5661248"/>
            <a:ext cx="5245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>
                <a:solidFill>
                  <a:srgbClr val="000000"/>
                </a:solidFill>
              </a:rPr>
              <a:t>Żródło:</a:t>
            </a:r>
            <a:endParaRPr lang="pl-PL" sz="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0000"/>
                </a:solidFill>
              </a:rPr>
              <a:t>Dzień zapobiegania przemocy wobec dzieci.</a:t>
            </a: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19458" name="Picture 2" descr="Znalezione obrazy dla zapytania stop przemo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029325" cy="401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4139952" y="573325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600" dirty="0" smtClean="0"/>
              <a:t>http://tygodnikpiski.pl/2016/11/17/19-listopada-miedzynarodowy-dzien-zapobiegania-przemocy-wobec-dzieci/</a:t>
            </a:r>
            <a:endParaRPr lang="pl-PL" sz="600" dirty="0"/>
          </a:p>
        </p:txBody>
      </p:sp>
      <p:sp>
        <p:nvSpPr>
          <p:cNvPr id="5" name="Prostokąt 4"/>
          <p:cNvSpPr/>
          <p:nvPr/>
        </p:nvSpPr>
        <p:spPr>
          <a:xfrm>
            <a:off x="3563888" y="5733256"/>
            <a:ext cx="5645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dirty="0" smtClean="0">
                <a:solidFill>
                  <a:srgbClr val="000000"/>
                </a:solidFill>
              </a:rPr>
              <a:t>Źródło:</a:t>
            </a:r>
            <a:endParaRPr lang="pl-PL" sz="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0000"/>
                </a:solidFill>
              </a:rPr>
              <a:t>Co zrobić ,aby nie zostać ofiarą cyberprzemocy ?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6400800" cy="3384376"/>
          </a:xfrm>
        </p:spPr>
        <p:txBody>
          <a:bodyPr>
            <a:normAutofit fontScale="92500" lnSpcReduction="20000"/>
          </a:bodyPr>
          <a:lstStyle/>
          <a:p>
            <a:pPr algn="l">
              <a:buFontTx/>
              <a:buChar char="-"/>
            </a:pPr>
            <a:r>
              <a:rPr lang="pl-P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Dbać o prywatność swoich danych osobowych;</a:t>
            </a:r>
          </a:p>
          <a:p>
            <a:pPr algn="l">
              <a:buFontTx/>
              <a:buChar char="-"/>
            </a:pPr>
            <a:r>
              <a:rPr lang="pl-P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Zapewniać swoim profilem w sieci status prywatny;</a:t>
            </a:r>
          </a:p>
          <a:p>
            <a:pPr algn="l">
              <a:buFontTx/>
              <a:buChar char="-"/>
            </a:pPr>
            <a:r>
              <a:rPr lang="pl-P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Chronić swoje hasła i loginy;</a:t>
            </a:r>
          </a:p>
          <a:p>
            <a:pPr algn="l">
              <a:buFontTx/>
              <a:buChar char="-"/>
            </a:pPr>
            <a:r>
              <a:rPr lang="pl-P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Nie zamieszczać w sieci swoich zdjęć i filmów;</a:t>
            </a:r>
          </a:p>
          <a:p>
            <a:pPr algn="l">
              <a:buFontTx/>
              <a:buChar char="-"/>
            </a:pPr>
            <a:r>
              <a:rPr lang="pl-P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Nie wymieniać się z kolegami telefonami komórkowymi.</a:t>
            </a:r>
          </a:p>
          <a:p>
            <a:pPr algn="l">
              <a:buFontTx/>
              <a:buChar char="-"/>
            </a:pPr>
            <a:endParaRPr lang="pl-PL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308304" y="6165304"/>
            <a:ext cx="143661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" dirty="0" smtClean="0"/>
              <a:t>http://slideplayer.pl/slide/818016/</a:t>
            </a:r>
            <a:endParaRPr lang="pl-PL" sz="600" dirty="0"/>
          </a:p>
        </p:txBody>
      </p:sp>
      <p:sp>
        <p:nvSpPr>
          <p:cNvPr id="5" name="Prostokąt 4"/>
          <p:cNvSpPr/>
          <p:nvPr/>
        </p:nvSpPr>
        <p:spPr>
          <a:xfrm>
            <a:off x="6732240" y="6165304"/>
            <a:ext cx="5245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>
                <a:solidFill>
                  <a:srgbClr val="000000"/>
                </a:solidFill>
              </a:rPr>
              <a:t>Źródło:</a:t>
            </a:r>
            <a:endParaRPr lang="pl-PL" sz="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86600" cy="792088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0000"/>
                </a:solidFill>
              </a:rPr>
              <a:t>Zagrożenia !!!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3568" y="1844824"/>
            <a:ext cx="7086600" cy="150971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pl-PL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Szkodliwe treści</a:t>
            </a:r>
          </a:p>
          <a:p>
            <a:pPr>
              <a:buFontTx/>
              <a:buChar char="-"/>
            </a:pPr>
            <a:r>
              <a:rPr lang="pl-PL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Niebezpieczne kontakty</a:t>
            </a:r>
          </a:p>
          <a:p>
            <a:pPr>
              <a:buFontTx/>
              <a:buChar char="-"/>
            </a:pPr>
            <a:r>
              <a:rPr lang="pl-PL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Cyberprzemoc</a:t>
            </a:r>
          </a:p>
          <a:p>
            <a:pPr>
              <a:buFontTx/>
              <a:buChar char="-"/>
            </a:pPr>
            <a:r>
              <a:rPr lang="pl-PL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Uzależnienie</a:t>
            </a:r>
            <a:endParaRPr lang="pl-PL" sz="4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czen11\AppData\Local\Microsoft\Windows\INetCache\IE\SWRFMIQ3\MH900312646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99193">
            <a:off x="5436096" y="3356992"/>
            <a:ext cx="3095625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400" dirty="0" smtClean="0">
                <a:solidFill>
                  <a:srgbClr val="000000"/>
                </a:solidFill>
              </a:rPr>
              <a:t>Zamiarem internetowych chuliganów jest zdyskredytowanie konkretnej osoby lub grupy ludzi czy nawet całych społeczności.</a:t>
            </a:r>
            <a:endParaRPr lang="pl-PL" sz="2400" dirty="0">
              <a:solidFill>
                <a:srgbClr val="000000"/>
              </a:solidFill>
            </a:endParaRPr>
          </a:p>
        </p:txBody>
      </p:sp>
      <p:pic>
        <p:nvPicPr>
          <p:cNvPr id="22530" name="Picture 2" descr="Znalezione obrazy dla zapytania h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889125" cy="3096344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4644008" y="6381328"/>
            <a:ext cx="432048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" dirty="0" smtClean="0"/>
              <a:t>https://www.tvn24.pl/wiadomosci-ze-swiata,2/12-letni-haker-przed-sadem-dzialal-na-zlecenie-anonymous,366565.html</a:t>
            </a:r>
            <a:endParaRPr lang="pl-PL" sz="600" dirty="0"/>
          </a:p>
        </p:txBody>
      </p:sp>
      <p:sp>
        <p:nvSpPr>
          <p:cNvPr id="5" name="Prostokąt 4"/>
          <p:cNvSpPr/>
          <p:nvPr/>
        </p:nvSpPr>
        <p:spPr>
          <a:xfrm>
            <a:off x="4139952" y="6381328"/>
            <a:ext cx="5245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>
                <a:solidFill>
                  <a:srgbClr val="000000"/>
                </a:solidFill>
              </a:rPr>
              <a:t>Źródło:</a:t>
            </a:r>
            <a:endParaRPr lang="pl-PL" sz="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Niestandardowy 3">
      <a:dk1>
        <a:srgbClr val="FFFF00"/>
      </a:dk1>
      <a:lt1>
        <a:srgbClr val="FFC000"/>
      </a:lt1>
      <a:dk2>
        <a:srgbClr val="FFFF00"/>
      </a:dk2>
      <a:lt2>
        <a:srgbClr val="FFC000"/>
      </a:lt2>
      <a:accent1>
        <a:srgbClr val="FFFF00"/>
      </a:accent1>
      <a:accent2>
        <a:srgbClr val="FFC000"/>
      </a:accent2>
      <a:accent3>
        <a:srgbClr val="FFFF00"/>
      </a:accent3>
      <a:accent4>
        <a:srgbClr val="FFC000"/>
      </a:accent4>
      <a:accent5>
        <a:srgbClr val="FFFF00"/>
      </a:accent5>
      <a:accent6>
        <a:srgbClr val="FFC000"/>
      </a:accent6>
      <a:hlink>
        <a:srgbClr val="FFFF00"/>
      </a:hlink>
      <a:folHlink>
        <a:srgbClr val="FFC000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</TotalTime>
  <Words>181</Words>
  <Application>Microsoft Office PowerPoint</Application>
  <PresentationFormat>Pokaz na ekranie (4:3)</PresentationFormat>
  <Paragraphs>41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Wierzchołek</vt:lpstr>
      <vt:lpstr>#KLIKAJBEZPIECZNIE</vt:lpstr>
      <vt:lpstr>Prezentacja programu PowerPoint</vt:lpstr>
      <vt:lpstr>Cyberprzemoc – Agresja elektroniczna</vt:lpstr>
      <vt:lpstr>Nie umieszczaj w internecie zdjęć innych bez pozwolenia</vt:lpstr>
      <vt:lpstr>Stop przemocy</vt:lpstr>
      <vt:lpstr>Dzień zapobiegania przemocy wobec dzieci.</vt:lpstr>
      <vt:lpstr>Co zrobić ,aby nie zostać ofiarą cyberprzemocy ?</vt:lpstr>
      <vt:lpstr>Zagrożenia !!!</vt:lpstr>
      <vt:lpstr>Zamiarem internetowych chuliganów jest zdyskredytowanie konkretnej osoby lub grupy ludzi czy nawet całych społeczności.</vt:lpstr>
      <vt:lpstr>Przygotowały prezentacje: Hania Sikora Vc Natalka Roznowska Vc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Cyberprzemoc</dc:title>
  <dc:creator>uczen12</dc:creator>
  <cp:lastModifiedBy>Pracownia</cp:lastModifiedBy>
  <cp:revision>15</cp:revision>
  <dcterms:created xsi:type="dcterms:W3CDTF">2017-10-17T07:00:30Z</dcterms:created>
  <dcterms:modified xsi:type="dcterms:W3CDTF">2018-03-06T08:26:26Z</dcterms:modified>
</cp:coreProperties>
</file>