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3"/>
  </p:notesMasterIdLst>
  <p:handoutMasterIdLst>
    <p:handoutMasterId r:id="rId24"/>
  </p:handoutMasterIdLst>
  <p:sldIdLst>
    <p:sldId id="278" r:id="rId3"/>
    <p:sldId id="258" r:id="rId4"/>
    <p:sldId id="271" r:id="rId5"/>
    <p:sldId id="279" r:id="rId6"/>
    <p:sldId id="261" r:id="rId7"/>
    <p:sldId id="272" r:id="rId8"/>
    <p:sldId id="273" r:id="rId9"/>
    <p:sldId id="274" r:id="rId10"/>
    <p:sldId id="275" r:id="rId11"/>
    <p:sldId id="276" r:id="rId12"/>
    <p:sldId id="277" r:id="rId13"/>
    <p:sldId id="286" r:id="rId14"/>
    <p:sldId id="280" r:id="rId15"/>
    <p:sldId id="281" r:id="rId16"/>
    <p:sldId id="287" r:id="rId17"/>
    <p:sldId id="282" r:id="rId18"/>
    <p:sldId id="284" r:id="rId19"/>
    <p:sldId id="283" r:id="rId20"/>
    <p:sldId id="285"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0" autoAdjust="0"/>
    <p:restoredTop sz="97869" autoAdjust="0"/>
  </p:normalViewPr>
  <p:slideViewPr>
    <p:cSldViewPr snapToGrid="0">
      <p:cViewPr varScale="1">
        <p:scale>
          <a:sx n="82" d="100"/>
          <a:sy n="82" d="100"/>
        </p:scale>
        <p:origin x="672" y="72"/>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129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slide" Target="../slides/slide8.xml"/><Relationship Id="rId7" Type="http://schemas.openxmlformats.org/officeDocument/2006/relationships/slide" Target="../slides/slide13.xml"/><Relationship Id="rId2" Type="http://schemas.openxmlformats.org/officeDocument/2006/relationships/slide" Target="../slides/slide10.xml"/><Relationship Id="rId1" Type="http://schemas.openxmlformats.org/officeDocument/2006/relationships/slide" Target="../slides/slide6.xml"/><Relationship Id="rId6" Type="http://schemas.openxmlformats.org/officeDocument/2006/relationships/slide" Target="../slides/slide9.xml"/><Relationship Id="rId5" Type="http://schemas.openxmlformats.org/officeDocument/2006/relationships/slide" Target="../slides/slide11.xml"/><Relationship Id="rId4" Type="http://schemas.openxmlformats.org/officeDocument/2006/relationships/slide" Target="../slides/slide7.xml"/></Relationships>
</file>

<file path=ppt/diagrams/_rels/data10.xml.rels><?xml version="1.0" encoding="UTF-8" standalone="yes"?>
<Relationships xmlns="http://schemas.openxmlformats.org/package/2006/relationships"><Relationship Id="rId1" Type="http://schemas.openxmlformats.org/officeDocument/2006/relationships/slide" Target="../slides/slide16.xml"/></Relationships>
</file>

<file path=ppt/diagrams/_rels/data2.xml.rels><?xml version="1.0" encoding="UTF-8" standalone="yes"?>
<Relationships xmlns="http://schemas.openxmlformats.org/package/2006/relationships"><Relationship Id="rId1" Type="http://schemas.openxmlformats.org/officeDocument/2006/relationships/slide" Target="../slides/slide5.xml"/></Relationships>
</file>

<file path=ppt/diagrams/_rels/data3.xml.rels><?xml version="1.0" encoding="UTF-8" standalone="yes"?>
<Relationships xmlns="http://schemas.openxmlformats.org/package/2006/relationships"><Relationship Id="rId1" Type="http://schemas.openxmlformats.org/officeDocument/2006/relationships/slide" Target="../slides/slide5.xml"/></Relationships>
</file>

<file path=ppt/diagrams/_rels/data4.xml.rels><?xml version="1.0" encoding="UTF-8" standalone="yes"?>
<Relationships xmlns="http://schemas.openxmlformats.org/package/2006/relationships"><Relationship Id="rId1" Type="http://schemas.openxmlformats.org/officeDocument/2006/relationships/slide" Target="../slides/slide5.xml"/></Relationships>
</file>

<file path=ppt/diagrams/_rels/data5.xml.rels><?xml version="1.0" encoding="UTF-8" standalone="yes"?>
<Relationships xmlns="http://schemas.openxmlformats.org/package/2006/relationships"><Relationship Id="rId1" Type="http://schemas.openxmlformats.org/officeDocument/2006/relationships/slide" Target="../slides/slide5.xml"/></Relationships>
</file>

<file path=ppt/diagrams/_rels/data6.xml.rels><?xml version="1.0" encoding="UTF-8" standalone="yes"?>
<Relationships xmlns="http://schemas.openxmlformats.org/package/2006/relationships"><Relationship Id="rId1" Type="http://schemas.openxmlformats.org/officeDocument/2006/relationships/slide" Target="../slides/slide5.xml"/></Relationships>
</file>

<file path=ppt/diagrams/_rels/data7.xml.rels><?xml version="1.0" encoding="UTF-8" standalone="yes"?>
<Relationships xmlns="http://schemas.openxmlformats.org/package/2006/relationships"><Relationship Id="rId1" Type="http://schemas.openxmlformats.org/officeDocument/2006/relationships/slide" Target="../slides/slide5.xml"/></Relationships>
</file>

<file path=ppt/diagrams/_rels/data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18.xml"/></Relationships>
</file>

<file path=ppt/diagrams/_rels/data9.xml.rels><?xml version="1.0" encoding="UTF-8" standalone="yes"?>
<Relationships xmlns="http://schemas.openxmlformats.org/package/2006/relationships"><Relationship Id="rId1"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610C12-0874-4F8F-88CE-9DB0AE2709DB}"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pl-PL"/>
        </a:p>
      </dgm:t>
    </dgm:pt>
    <dgm:pt modelId="{40A4272D-73CD-4256-9719-D570E3DB876B}">
      <dgm:prSet phldrT="[Tekst]"/>
      <dgm:spPr/>
      <dgm:t>
        <a:bodyPr/>
        <a:lstStyle/>
        <a:p>
          <a:r>
            <a:rPr lang="pl-PL" dirty="0">
              <a:hlinkClick xmlns:r="http://schemas.openxmlformats.org/officeDocument/2006/relationships" r:id="rId1" action="ppaction://hlinksldjump"/>
            </a:rPr>
            <a:t>Sir Francis Drake </a:t>
          </a:r>
          <a:endParaRPr lang="pl-PL"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23E55A3-3565-43E0-BBB5-CD7A0B85C53D}" type="parTrans" cxnId="{30074C0A-EF4D-4DA6-A091-3160A77DEEA4}">
      <dgm:prSet/>
      <dgm:spPr/>
      <dgm:t>
        <a:bodyPr/>
        <a:lstStyle/>
        <a:p>
          <a:endParaRPr lang="pl-PL"/>
        </a:p>
      </dgm:t>
    </dgm:pt>
    <dgm:pt modelId="{A8C31629-106E-4ABF-A458-C0D7583D720E}" type="sibTrans" cxnId="{30074C0A-EF4D-4DA6-A091-3160A77DEEA4}">
      <dgm:prSet/>
      <dgm:spPr/>
      <dgm:t>
        <a:bodyPr/>
        <a:lstStyle/>
        <a:p>
          <a:endParaRPr lang="pl-PL"/>
        </a:p>
      </dgm:t>
    </dgm:pt>
    <dgm:pt modelId="{CED194D6-C314-4801-B417-1D4FA36CC5E8}">
      <dgm:prSet phldrT="[Tekst]"/>
      <dgm:spPr/>
      <dgm:t>
        <a:bodyPr/>
        <a:lstStyle/>
        <a:p>
          <a:r>
            <a:rPr lang="pl-PL" dirty="0">
              <a:hlinkClick xmlns:r="http://schemas.openxmlformats.org/officeDocument/2006/relationships" r:id="rId2" action="ppaction://hlinksldjump"/>
            </a:rPr>
            <a:t>Vasco da Gama</a:t>
          </a:r>
          <a:endParaRPr lang="pl-PL" dirty="0"/>
        </a:p>
      </dgm:t>
    </dgm:pt>
    <dgm:pt modelId="{9E22A791-E549-42EC-A311-70D5A0E77054}" type="parTrans" cxnId="{6254D046-A889-4F72-A8F3-5E8EC56BD22C}">
      <dgm:prSet/>
      <dgm:spPr/>
      <dgm:t>
        <a:bodyPr/>
        <a:lstStyle/>
        <a:p>
          <a:endParaRPr lang="pl-PL"/>
        </a:p>
      </dgm:t>
    </dgm:pt>
    <dgm:pt modelId="{FE660220-6981-4FAC-9C2F-1A516D918AEE}" type="sibTrans" cxnId="{6254D046-A889-4F72-A8F3-5E8EC56BD22C}">
      <dgm:prSet/>
      <dgm:spPr/>
      <dgm:t>
        <a:bodyPr/>
        <a:lstStyle/>
        <a:p>
          <a:endParaRPr lang="pl-PL"/>
        </a:p>
      </dgm:t>
    </dgm:pt>
    <dgm:pt modelId="{55D3A3E3-B01E-4216-9B37-83FEE5E2A042}">
      <dgm:prSet phldrT="[Tekst]"/>
      <dgm:spPr/>
      <dgm:t>
        <a:bodyPr/>
        <a:lstStyle/>
        <a:p>
          <a:r>
            <a:rPr lang="pl-PL" dirty="0">
              <a:hlinkClick xmlns:r="http://schemas.openxmlformats.org/officeDocument/2006/relationships" r:id="rId3" action="ppaction://hlinksldjump"/>
            </a:rPr>
            <a:t>Krzysztof Kolumb </a:t>
          </a:r>
          <a:endParaRPr lang="pl-PL" dirty="0"/>
        </a:p>
      </dgm:t>
    </dgm:pt>
    <dgm:pt modelId="{C726276C-3338-4C10-966E-8F787E968413}" type="parTrans" cxnId="{F3F2CE13-1400-44E5-A779-FEAE3A3F62CF}">
      <dgm:prSet/>
      <dgm:spPr/>
      <dgm:t>
        <a:bodyPr/>
        <a:lstStyle/>
        <a:p>
          <a:endParaRPr lang="pl-PL"/>
        </a:p>
      </dgm:t>
    </dgm:pt>
    <dgm:pt modelId="{343670A1-6A36-4C69-B3E4-C32AEDED64F5}" type="sibTrans" cxnId="{F3F2CE13-1400-44E5-A779-FEAE3A3F62CF}">
      <dgm:prSet/>
      <dgm:spPr/>
      <dgm:t>
        <a:bodyPr/>
        <a:lstStyle/>
        <a:p>
          <a:endParaRPr lang="pl-PL"/>
        </a:p>
      </dgm:t>
    </dgm:pt>
    <dgm:pt modelId="{0409F2CB-8CF0-4DA3-90FB-25B5EC60D069}">
      <dgm:prSet phldrT="[Tekst]"/>
      <dgm:spPr/>
      <dgm:t>
        <a:bodyPr/>
        <a:lstStyle/>
        <a:p>
          <a:r>
            <a:rPr lang="pl-PL" dirty="0">
              <a:hlinkClick xmlns:r="http://schemas.openxmlformats.org/officeDocument/2006/relationships" r:id="rId4" action="ppaction://hlinksldjump"/>
            </a:rPr>
            <a:t>Marco Polo</a:t>
          </a:r>
          <a:endParaRPr lang="pl-PL" dirty="0"/>
        </a:p>
      </dgm:t>
    </dgm:pt>
    <dgm:pt modelId="{A135C89A-EF63-4757-A21A-FB27D9296B39}" type="parTrans" cxnId="{FFD0848C-6044-4C04-98B8-359842CF5CFD}">
      <dgm:prSet/>
      <dgm:spPr/>
      <dgm:t>
        <a:bodyPr/>
        <a:lstStyle/>
        <a:p>
          <a:endParaRPr lang="pl-PL"/>
        </a:p>
      </dgm:t>
    </dgm:pt>
    <dgm:pt modelId="{742E156A-63EB-4426-916E-AAFBC90EBD33}" type="sibTrans" cxnId="{FFD0848C-6044-4C04-98B8-359842CF5CFD}">
      <dgm:prSet/>
      <dgm:spPr/>
      <dgm:t>
        <a:bodyPr/>
        <a:lstStyle/>
        <a:p>
          <a:endParaRPr lang="pl-PL"/>
        </a:p>
      </dgm:t>
    </dgm:pt>
    <dgm:pt modelId="{9C02D2F8-949B-4DC0-A39F-92D91747E7E4}">
      <dgm:prSet phldrT="[Tekst]"/>
      <dgm:spPr/>
      <dgm:t>
        <a:bodyPr/>
        <a:lstStyle/>
        <a:p>
          <a:r>
            <a:rPr lang="pl-PL"/>
            <a:t>Wielcy Odkrywcy</a:t>
          </a:r>
          <a:endParaRPr lang="pl-PL" dirty="0"/>
        </a:p>
      </dgm:t>
    </dgm:pt>
    <dgm:pt modelId="{B7818242-164B-4A4B-BAF9-078D91AA576C}" type="parTrans" cxnId="{FC5075C1-51A0-4431-B746-AE9D84220992}">
      <dgm:prSet/>
      <dgm:spPr/>
      <dgm:t>
        <a:bodyPr/>
        <a:lstStyle/>
        <a:p>
          <a:endParaRPr lang="pl-PL"/>
        </a:p>
      </dgm:t>
    </dgm:pt>
    <dgm:pt modelId="{73B83C38-5178-4226-9185-E487D2FE4A61}" type="sibTrans" cxnId="{FC5075C1-51A0-4431-B746-AE9D84220992}">
      <dgm:prSet/>
      <dgm:spPr/>
      <dgm:t>
        <a:bodyPr/>
        <a:lstStyle/>
        <a:p>
          <a:endParaRPr lang="pl-PL"/>
        </a:p>
      </dgm:t>
    </dgm:pt>
    <dgm:pt modelId="{28348BE3-8B09-4E4F-B321-2F2EEE0CD718}">
      <dgm:prSet phldrT="[Tekst]"/>
      <dgm:spPr/>
      <dgm:t>
        <a:bodyPr/>
        <a:lstStyle/>
        <a:p>
          <a:r>
            <a:rPr lang="pl-PL" dirty="0">
              <a:hlinkClick xmlns:r="http://schemas.openxmlformats.org/officeDocument/2006/relationships" r:id="rId5" action="ppaction://hlinksldjump"/>
            </a:rPr>
            <a:t>Ferdynand Magellan</a:t>
          </a:r>
          <a:endParaRPr lang="pl-PL" dirty="0"/>
        </a:p>
      </dgm:t>
    </dgm:pt>
    <dgm:pt modelId="{8C1A4A55-3893-41FF-8D2B-EA1120B9C704}" type="parTrans" cxnId="{8CAF4D29-8C7B-496A-A315-8B01D9552283}">
      <dgm:prSet/>
      <dgm:spPr/>
      <dgm:t>
        <a:bodyPr/>
        <a:lstStyle/>
        <a:p>
          <a:endParaRPr lang="pl-PL"/>
        </a:p>
      </dgm:t>
    </dgm:pt>
    <dgm:pt modelId="{B76C627A-53DD-4A60-A067-714B2DA982AA}" type="sibTrans" cxnId="{8CAF4D29-8C7B-496A-A315-8B01D9552283}">
      <dgm:prSet/>
      <dgm:spPr/>
      <dgm:t>
        <a:bodyPr/>
        <a:lstStyle/>
        <a:p>
          <a:endParaRPr lang="pl-PL"/>
        </a:p>
      </dgm:t>
    </dgm:pt>
    <dgm:pt modelId="{65806B29-DD75-46FB-AE93-658C283BF829}">
      <dgm:prSet phldrT="[Tekst]"/>
      <dgm:spPr/>
      <dgm:t>
        <a:bodyPr/>
        <a:lstStyle/>
        <a:p>
          <a:r>
            <a:rPr lang="pl-PL" dirty="0">
              <a:hlinkClick xmlns:r="http://schemas.openxmlformats.org/officeDocument/2006/relationships" r:id="rId6" action="ppaction://hlinksldjump"/>
            </a:rPr>
            <a:t>James Cook</a:t>
          </a:r>
          <a:endParaRPr lang="pl-PL" dirty="0"/>
        </a:p>
      </dgm:t>
    </dgm:pt>
    <dgm:pt modelId="{9C79CE46-4120-4D5A-A590-FF253B21968D}" type="parTrans" cxnId="{CD89772A-716F-4C96-AE0D-3A9825D9307C}">
      <dgm:prSet/>
      <dgm:spPr/>
      <dgm:t>
        <a:bodyPr/>
        <a:lstStyle/>
        <a:p>
          <a:endParaRPr lang="pl-PL"/>
        </a:p>
      </dgm:t>
    </dgm:pt>
    <dgm:pt modelId="{5C49BE66-75E3-42DD-A1EB-0E11A5FC4254}" type="sibTrans" cxnId="{CD89772A-716F-4C96-AE0D-3A9825D9307C}">
      <dgm:prSet/>
      <dgm:spPr/>
      <dgm:t>
        <a:bodyPr/>
        <a:lstStyle/>
        <a:p>
          <a:endParaRPr lang="pl-PL"/>
        </a:p>
      </dgm:t>
    </dgm:pt>
    <dgm:pt modelId="{A44A1B1C-7F6D-4820-8EA4-DE291FC30391}">
      <dgm:prSet phldrT="[Tekst]"/>
      <dgm:spPr/>
      <dgm:t>
        <a:bodyPr/>
        <a:lstStyle/>
        <a:p>
          <a:r>
            <a:rPr lang="pl-PL" dirty="0">
              <a:hlinkClick xmlns:r="http://schemas.openxmlformats.org/officeDocument/2006/relationships" r:id="rId7" action="ppaction://hlinksldjump"/>
            </a:rPr>
            <a:t>Wyjście</a:t>
          </a:r>
          <a:endParaRPr lang="pl-PL" dirty="0"/>
        </a:p>
      </dgm:t>
    </dgm:pt>
    <dgm:pt modelId="{FF81107E-627C-4281-985B-9A0425F0E8F6}" type="parTrans" cxnId="{FFC9B79E-E587-4076-9011-148F835F0BDB}">
      <dgm:prSet/>
      <dgm:spPr/>
      <dgm:t>
        <a:bodyPr/>
        <a:lstStyle/>
        <a:p>
          <a:endParaRPr lang="pl-PL"/>
        </a:p>
      </dgm:t>
    </dgm:pt>
    <dgm:pt modelId="{C5B5AA47-AE38-4A58-B150-C124F6070115}" type="sibTrans" cxnId="{FFC9B79E-E587-4076-9011-148F835F0BDB}">
      <dgm:prSet/>
      <dgm:spPr/>
      <dgm:t>
        <a:bodyPr/>
        <a:lstStyle/>
        <a:p>
          <a:endParaRPr lang="pl-PL"/>
        </a:p>
      </dgm:t>
    </dgm:pt>
    <dgm:pt modelId="{CD6C5A95-C235-49A6-842A-676C521C3125}" type="pres">
      <dgm:prSet presAssocID="{1F610C12-0874-4F8F-88CE-9DB0AE2709DB}" presName="diagram" presStyleCnt="0">
        <dgm:presLayoutVars>
          <dgm:dir/>
          <dgm:resizeHandles val="exact"/>
        </dgm:presLayoutVars>
      </dgm:prSet>
      <dgm:spPr/>
    </dgm:pt>
    <dgm:pt modelId="{565CB9C5-38BA-4F5A-BE31-072FBA776EDA}" type="pres">
      <dgm:prSet presAssocID="{40A4272D-73CD-4256-9719-D570E3DB876B}" presName="node" presStyleLbl="node1" presStyleIdx="0" presStyleCnt="8" custScaleY="111722" custLinFactNeighborX="-19045" custLinFactNeighborY="62482">
        <dgm:presLayoutVars>
          <dgm:bulletEnabled val="1"/>
        </dgm:presLayoutVars>
      </dgm:prSet>
      <dgm:spPr/>
    </dgm:pt>
    <dgm:pt modelId="{1ABD18F4-51BF-4DFD-AD7F-B6779AC1B424}" type="pres">
      <dgm:prSet presAssocID="{A8C31629-106E-4ABF-A458-C0D7583D720E}" presName="sibTrans" presStyleCnt="0"/>
      <dgm:spPr/>
    </dgm:pt>
    <dgm:pt modelId="{0858CDAD-39EA-4637-AEF9-3957D13DFCDD}" type="pres">
      <dgm:prSet presAssocID="{CED194D6-C314-4801-B417-1D4FA36CC5E8}" presName="node" presStyleLbl="node1" presStyleIdx="1" presStyleCnt="8" custLinFactNeighborX="-15280" custLinFactNeighborY="746">
        <dgm:presLayoutVars>
          <dgm:bulletEnabled val="1"/>
        </dgm:presLayoutVars>
      </dgm:prSet>
      <dgm:spPr/>
    </dgm:pt>
    <dgm:pt modelId="{41CA75D0-1CDC-416A-8F20-6A2400DF2187}" type="pres">
      <dgm:prSet presAssocID="{FE660220-6981-4FAC-9C2F-1A516D918AEE}" presName="sibTrans" presStyleCnt="0"/>
      <dgm:spPr/>
    </dgm:pt>
    <dgm:pt modelId="{C53A07FE-5D79-4699-8E0F-9CBDCF6C400E}" type="pres">
      <dgm:prSet presAssocID="{55D3A3E3-B01E-4216-9B37-83FEE5E2A042}" presName="node" presStyleLbl="node1" presStyleIdx="2" presStyleCnt="8" custLinFactNeighborX="7200" custLinFactNeighborY="32113">
        <dgm:presLayoutVars>
          <dgm:bulletEnabled val="1"/>
        </dgm:presLayoutVars>
      </dgm:prSet>
      <dgm:spPr/>
    </dgm:pt>
    <dgm:pt modelId="{5959F04C-7A19-45D5-B9F5-EEE5143E89BE}" type="pres">
      <dgm:prSet presAssocID="{343670A1-6A36-4C69-B3E4-C32AEDED64F5}" presName="sibTrans" presStyleCnt="0"/>
      <dgm:spPr/>
    </dgm:pt>
    <dgm:pt modelId="{29AF8075-3377-425F-903D-C2D2035E6913}" type="pres">
      <dgm:prSet presAssocID="{0409F2CB-8CF0-4DA3-90FB-25B5EC60D069}" presName="node" presStyleLbl="node1" presStyleIdx="3" presStyleCnt="8" custLinFactNeighborX="-15799" custLinFactNeighborY="77731">
        <dgm:presLayoutVars>
          <dgm:bulletEnabled val="1"/>
        </dgm:presLayoutVars>
      </dgm:prSet>
      <dgm:spPr/>
    </dgm:pt>
    <dgm:pt modelId="{A4972449-5879-4ED9-8F60-255528119EAF}" type="pres">
      <dgm:prSet presAssocID="{742E156A-63EB-4426-916E-AAFBC90EBD33}" presName="sibTrans" presStyleCnt="0"/>
      <dgm:spPr/>
    </dgm:pt>
    <dgm:pt modelId="{46B13F3C-9204-4432-BC46-902ADBBD851B}" type="pres">
      <dgm:prSet presAssocID="{9C02D2F8-949B-4DC0-A39F-92D91747E7E4}" presName="node" presStyleLbl="node1" presStyleIdx="4" presStyleCnt="8" custScaleX="101590" custScaleY="101742" custLinFactNeighborX="-9391" custLinFactNeighborY="-9498">
        <dgm:presLayoutVars>
          <dgm:bulletEnabled val="1"/>
        </dgm:presLayoutVars>
      </dgm:prSet>
      <dgm:spPr/>
    </dgm:pt>
    <dgm:pt modelId="{B56C0170-B4C7-4982-91FF-DE0379C5A7EC}" type="pres">
      <dgm:prSet presAssocID="{73B83C38-5178-4226-9185-E487D2FE4A61}" presName="sibTrans" presStyleCnt="0"/>
      <dgm:spPr/>
    </dgm:pt>
    <dgm:pt modelId="{1CA75640-D20D-4AA0-B718-7C51FAE30945}" type="pres">
      <dgm:prSet presAssocID="{28348BE3-8B09-4E4F-B321-2F2EEE0CD718}" presName="node" presStyleLbl="node1" presStyleIdx="5" presStyleCnt="8" custLinFactNeighborX="-2173" custLinFactNeighborY="27623">
        <dgm:presLayoutVars>
          <dgm:bulletEnabled val="1"/>
        </dgm:presLayoutVars>
      </dgm:prSet>
      <dgm:spPr/>
    </dgm:pt>
    <dgm:pt modelId="{4B69C656-5BAF-4E2B-A60C-9012914A61F2}" type="pres">
      <dgm:prSet presAssocID="{B76C627A-53DD-4A60-A067-714B2DA982AA}" presName="sibTrans" presStyleCnt="0"/>
      <dgm:spPr/>
    </dgm:pt>
    <dgm:pt modelId="{632CEF93-E964-4290-BA5C-BFD64E00CA65}" type="pres">
      <dgm:prSet presAssocID="{65806B29-DD75-46FB-AE93-658C283BF829}" presName="node" presStyleLbl="node1" presStyleIdx="6" presStyleCnt="8" custLinFactNeighborX="32513" custLinFactNeighborY="-9332">
        <dgm:presLayoutVars>
          <dgm:bulletEnabled val="1"/>
        </dgm:presLayoutVars>
      </dgm:prSet>
      <dgm:spPr/>
    </dgm:pt>
    <dgm:pt modelId="{E5BF9023-E41A-485D-B133-9F2D654A1F20}" type="pres">
      <dgm:prSet presAssocID="{5C49BE66-75E3-42DD-A1EB-0E11A5FC4254}" presName="sibTrans" presStyleCnt="0"/>
      <dgm:spPr/>
    </dgm:pt>
    <dgm:pt modelId="{E6017BE5-85B1-4BC1-8E55-704A7F8EFCC7}" type="pres">
      <dgm:prSet presAssocID="{A44A1B1C-7F6D-4820-8EA4-DE291FC30391}" presName="node" presStyleLbl="node1" presStyleIdx="7" presStyleCnt="8" custScaleX="52495" custScaleY="59303" custLinFactX="3924" custLinFactNeighborX="100000" custLinFactNeighborY="20548">
        <dgm:presLayoutVars>
          <dgm:bulletEnabled val="1"/>
        </dgm:presLayoutVars>
      </dgm:prSet>
      <dgm:spPr/>
    </dgm:pt>
  </dgm:ptLst>
  <dgm:cxnLst>
    <dgm:cxn modelId="{D61F6502-4341-41BF-AF60-D427185A70F5}" type="presOf" srcId="{1F610C12-0874-4F8F-88CE-9DB0AE2709DB}" destId="{CD6C5A95-C235-49A6-842A-676C521C3125}" srcOrd="0" destOrd="0" presId="urn:microsoft.com/office/officeart/2005/8/layout/default#1"/>
    <dgm:cxn modelId="{30074C0A-EF4D-4DA6-A091-3160A77DEEA4}" srcId="{1F610C12-0874-4F8F-88CE-9DB0AE2709DB}" destId="{40A4272D-73CD-4256-9719-D570E3DB876B}" srcOrd="0" destOrd="0" parTransId="{823E55A3-3565-43E0-BBB5-CD7A0B85C53D}" sibTransId="{A8C31629-106E-4ABF-A458-C0D7583D720E}"/>
    <dgm:cxn modelId="{F3F2CE13-1400-44E5-A779-FEAE3A3F62CF}" srcId="{1F610C12-0874-4F8F-88CE-9DB0AE2709DB}" destId="{55D3A3E3-B01E-4216-9B37-83FEE5E2A042}" srcOrd="2" destOrd="0" parTransId="{C726276C-3338-4C10-966E-8F787E968413}" sibTransId="{343670A1-6A36-4C69-B3E4-C32AEDED64F5}"/>
    <dgm:cxn modelId="{C7752C14-1AC4-4932-A02F-B29FC7C7D631}" type="presOf" srcId="{55D3A3E3-B01E-4216-9B37-83FEE5E2A042}" destId="{C53A07FE-5D79-4699-8E0F-9CBDCF6C400E}" srcOrd="0" destOrd="0" presId="urn:microsoft.com/office/officeart/2005/8/layout/default#1"/>
    <dgm:cxn modelId="{B9A7C317-4BFA-4AA4-A72A-46B06D1B9125}" type="presOf" srcId="{65806B29-DD75-46FB-AE93-658C283BF829}" destId="{632CEF93-E964-4290-BA5C-BFD64E00CA65}" srcOrd="0" destOrd="0" presId="urn:microsoft.com/office/officeart/2005/8/layout/default#1"/>
    <dgm:cxn modelId="{8CAF4D29-8C7B-496A-A315-8B01D9552283}" srcId="{1F610C12-0874-4F8F-88CE-9DB0AE2709DB}" destId="{28348BE3-8B09-4E4F-B321-2F2EEE0CD718}" srcOrd="5" destOrd="0" parTransId="{8C1A4A55-3893-41FF-8D2B-EA1120B9C704}" sibTransId="{B76C627A-53DD-4A60-A067-714B2DA982AA}"/>
    <dgm:cxn modelId="{CD89772A-716F-4C96-AE0D-3A9825D9307C}" srcId="{1F610C12-0874-4F8F-88CE-9DB0AE2709DB}" destId="{65806B29-DD75-46FB-AE93-658C283BF829}" srcOrd="6" destOrd="0" parTransId="{9C79CE46-4120-4D5A-A590-FF253B21968D}" sibTransId="{5C49BE66-75E3-42DD-A1EB-0E11A5FC4254}"/>
    <dgm:cxn modelId="{DDF8222E-8618-4545-8B42-C4C0F7280AB7}" type="presOf" srcId="{CED194D6-C314-4801-B417-1D4FA36CC5E8}" destId="{0858CDAD-39EA-4637-AEF9-3957D13DFCDD}" srcOrd="0" destOrd="0" presId="urn:microsoft.com/office/officeart/2005/8/layout/default#1"/>
    <dgm:cxn modelId="{28FBEE2F-F638-4B45-B4BD-A0AE4EF906B8}" type="presOf" srcId="{9C02D2F8-949B-4DC0-A39F-92D91747E7E4}" destId="{46B13F3C-9204-4432-BC46-902ADBBD851B}" srcOrd="0" destOrd="0" presId="urn:microsoft.com/office/officeart/2005/8/layout/default#1"/>
    <dgm:cxn modelId="{6254D046-A889-4F72-A8F3-5E8EC56BD22C}" srcId="{1F610C12-0874-4F8F-88CE-9DB0AE2709DB}" destId="{CED194D6-C314-4801-B417-1D4FA36CC5E8}" srcOrd="1" destOrd="0" parTransId="{9E22A791-E549-42EC-A311-70D5A0E77054}" sibTransId="{FE660220-6981-4FAC-9C2F-1A516D918AEE}"/>
    <dgm:cxn modelId="{D5294D7B-A759-4C55-8AD9-CD0BBE514843}" type="presOf" srcId="{A44A1B1C-7F6D-4820-8EA4-DE291FC30391}" destId="{E6017BE5-85B1-4BC1-8E55-704A7F8EFCC7}" srcOrd="0" destOrd="0" presId="urn:microsoft.com/office/officeart/2005/8/layout/default#1"/>
    <dgm:cxn modelId="{FFD0848C-6044-4C04-98B8-359842CF5CFD}" srcId="{1F610C12-0874-4F8F-88CE-9DB0AE2709DB}" destId="{0409F2CB-8CF0-4DA3-90FB-25B5EC60D069}" srcOrd="3" destOrd="0" parTransId="{A135C89A-EF63-4757-A21A-FB27D9296B39}" sibTransId="{742E156A-63EB-4426-916E-AAFBC90EBD33}"/>
    <dgm:cxn modelId="{FFC9B79E-E587-4076-9011-148F835F0BDB}" srcId="{1F610C12-0874-4F8F-88CE-9DB0AE2709DB}" destId="{A44A1B1C-7F6D-4820-8EA4-DE291FC30391}" srcOrd="7" destOrd="0" parTransId="{FF81107E-627C-4281-985B-9A0425F0E8F6}" sibTransId="{C5B5AA47-AE38-4A58-B150-C124F6070115}"/>
    <dgm:cxn modelId="{7788BFB3-F524-498D-BAA7-36218D02B165}" type="presOf" srcId="{40A4272D-73CD-4256-9719-D570E3DB876B}" destId="{565CB9C5-38BA-4F5A-BE31-072FBA776EDA}" srcOrd="0" destOrd="0" presId="urn:microsoft.com/office/officeart/2005/8/layout/default#1"/>
    <dgm:cxn modelId="{9AB038B5-57C6-484E-B776-B234CADF2A92}" type="presOf" srcId="{28348BE3-8B09-4E4F-B321-2F2EEE0CD718}" destId="{1CA75640-D20D-4AA0-B718-7C51FAE30945}" srcOrd="0" destOrd="0" presId="urn:microsoft.com/office/officeart/2005/8/layout/default#1"/>
    <dgm:cxn modelId="{FC5075C1-51A0-4431-B746-AE9D84220992}" srcId="{1F610C12-0874-4F8F-88CE-9DB0AE2709DB}" destId="{9C02D2F8-949B-4DC0-A39F-92D91747E7E4}" srcOrd="4" destOrd="0" parTransId="{B7818242-164B-4A4B-BAF9-078D91AA576C}" sibTransId="{73B83C38-5178-4226-9185-E487D2FE4A61}"/>
    <dgm:cxn modelId="{470EFEE9-7679-4AE5-8528-6E83E2C4411D}" type="presOf" srcId="{0409F2CB-8CF0-4DA3-90FB-25B5EC60D069}" destId="{29AF8075-3377-425F-903D-C2D2035E6913}" srcOrd="0" destOrd="0" presId="urn:microsoft.com/office/officeart/2005/8/layout/default#1"/>
    <dgm:cxn modelId="{6424CB9A-6B86-4EB7-81F9-2E96BE947FDC}" type="presParOf" srcId="{CD6C5A95-C235-49A6-842A-676C521C3125}" destId="{565CB9C5-38BA-4F5A-BE31-072FBA776EDA}" srcOrd="0" destOrd="0" presId="urn:microsoft.com/office/officeart/2005/8/layout/default#1"/>
    <dgm:cxn modelId="{38010B54-A3F9-40F3-972D-2BDCAD12E466}" type="presParOf" srcId="{CD6C5A95-C235-49A6-842A-676C521C3125}" destId="{1ABD18F4-51BF-4DFD-AD7F-B6779AC1B424}" srcOrd="1" destOrd="0" presId="urn:microsoft.com/office/officeart/2005/8/layout/default#1"/>
    <dgm:cxn modelId="{92EDB60F-26D3-4AF0-8E41-90FE0E2BDEDB}" type="presParOf" srcId="{CD6C5A95-C235-49A6-842A-676C521C3125}" destId="{0858CDAD-39EA-4637-AEF9-3957D13DFCDD}" srcOrd="2" destOrd="0" presId="urn:microsoft.com/office/officeart/2005/8/layout/default#1"/>
    <dgm:cxn modelId="{D9BD09FC-15A6-4385-BB84-18FDFA9F1D0E}" type="presParOf" srcId="{CD6C5A95-C235-49A6-842A-676C521C3125}" destId="{41CA75D0-1CDC-416A-8F20-6A2400DF2187}" srcOrd="3" destOrd="0" presId="urn:microsoft.com/office/officeart/2005/8/layout/default#1"/>
    <dgm:cxn modelId="{B8F9C2AA-8DCD-4A59-872A-C367F718BAC6}" type="presParOf" srcId="{CD6C5A95-C235-49A6-842A-676C521C3125}" destId="{C53A07FE-5D79-4699-8E0F-9CBDCF6C400E}" srcOrd="4" destOrd="0" presId="urn:microsoft.com/office/officeart/2005/8/layout/default#1"/>
    <dgm:cxn modelId="{1B1BBE27-A56B-4DC8-8901-480788CA9473}" type="presParOf" srcId="{CD6C5A95-C235-49A6-842A-676C521C3125}" destId="{5959F04C-7A19-45D5-B9F5-EEE5143E89BE}" srcOrd="5" destOrd="0" presId="urn:microsoft.com/office/officeart/2005/8/layout/default#1"/>
    <dgm:cxn modelId="{423667BD-6396-4FE5-BAFF-0C87219357F2}" type="presParOf" srcId="{CD6C5A95-C235-49A6-842A-676C521C3125}" destId="{29AF8075-3377-425F-903D-C2D2035E6913}" srcOrd="6" destOrd="0" presId="urn:microsoft.com/office/officeart/2005/8/layout/default#1"/>
    <dgm:cxn modelId="{3D1C3464-AD33-41C1-B638-C4CCCEC7EACB}" type="presParOf" srcId="{CD6C5A95-C235-49A6-842A-676C521C3125}" destId="{A4972449-5879-4ED9-8F60-255528119EAF}" srcOrd="7" destOrd="0" presId="urn:microsoft.com/office/officeart/2005/8/layout/default#1"/>
    <dgm:cxn modelId="{E744B61E-C4EB-4AE8-9B7D-F1DF75E45FDF}" type="presParOf" srcId="{CD6C5A95-C235-49A6-842A-676C521C3125}" destId="{46B13F3C-9204-4432-BC46-902ADBBD851B}" srcOrd="8" destOrd="0" presId="urn:microsoft.com/office/officeart/2005/8/layout/default#1"/>
    <dgm:cxn modelId="{01A92113-9CC9-412B-9D22-080B875901E8}" type="presParOf" srcId="{CD6C5A95-C235-49A6-842A-676C521C3125}" destId="{B56C0170-B4C7-4982-91FF-DE0379C5A7EC}" srcOrd="9" destOrd="0" presId="urn:microsoft.com/office/officeart/2005/8/layout/default#1"/>
    <dgm:cxn modelId="{C7D0CB36-D326-46F1-89CC-F74BA6CD0339}" type="presParOf" srcId="{CD6C5A95-C235-49A6-842A-676C521C3125}" destId="{1CA75640-D20D-4AA0-B718-7C51FAE30945}" srcOrd="10" destOrd="0" presId="urn:microsoft.com/office/officeart/2005/8/layout/default#1"/>
    <dgm:cxn modelId="{12CDF9FD-43A8-4122-A2F1-77C653613280}" type="presParOf" srcId="{CD6C5A95-C235-49A6-842A-676C521C3125}" destId="{4B69C656-5BAF-4E2B-A60C-9012914A61F2}" srcOrd="11" destOrd="0" presId="urn:microsoft.com/office/officeart/2005/8/layout/default#1"/>
    <dgm:cxn modelId="{2449361D-E786-4B0A-B579-3D101192049D}" type="presParOf" srcId="{CD6C5A95-C235-49A6-842A-676C521C3125}" destId="{632CEF93-E964-4290-BA5C-BFD64E00CA65}" srcOrd="12" destOrd="0" presId="urn:microsoft.com/office/officeart/2005/8/layout/default#1"/>
    <dgm:cxn modelId="{C39FF31C-565E-4FFB-B086-22A17D67476C}" type="presParOf" srcId="{CD6C5A95-C235-49A6-842A-676C521C3125}" destId="{E5BF9023-E41A-485D-B133-9F2D654A1F20}" srcOrd="13" destOrd="0" presId="urn:microsoft.com/office/officeart/2005/8/layout/default#1"/>
    <dgm:cxn modelId="{F7B3C41F-3C4E-4631-BC2B-B72153C645CD}" type="presParOf" srcId="{CD6C5A95-C235-49A6-842A-676C521C3125}" destId="{E6017BE5-85B1-4BC1-8E55-704A7F8EFCC7}" srcOrd="1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6F909E-049E-437B-8A5B-D15F8EF7FD45}" type="doc">
      <dgm:prSet loTypeId="urn:microsoft.com/office/officeart/2005/8/layout/default#9" loCatId="list" qsTypeId="urn:microsoft.com/office/officeart/2005/8/quickstyle/simple1" qsCatId="simple" csTypeId="urn:microsoft.com/office/officeart/2005/8/colors/accent1_2" csCatId="accent1" phldr="1"/>
      <dgm:spPr/>
      <dgm:t>
        <a:bodyPr/>
        <a:lstStyle/>
        <a:p>
          <a:endParaRPr lang="pl-PL"/>
        </a:p>
      </dgm:t>
    </dgm:pt>
    <dgm:pt modelId="{F6A4F93A-7B07-45FC-AB60-F8CC744B0D51}">
      <dgm:prSet phldrT="[Tekst]"/>
      <dgm:spPr/>
      <dgm:t>
        <a:bodyPr/>
        <a:lstStyle/>
        <a:p>
          <a:r>
            <a:rPr lang="pl-PL" dirty="0">
              <a:hlinkClick xmlns:r="http://schemas.openxmlformats.org/officeDocument/2006/relationships" r:id="rId1" action="ppaction://hlinksldjump"/>
            </a:rPr>
            <a:t>Powrót</a:t>
          </a:r>
          <a:endParaRPr lang="pl-PL" dirty="0"/>
        </a:p>
      </dgm:t>
    </dgm:pt>
    <dgm:pt modelId="{1315C797-4CC8-4F0A-8325-F07897B1F89D}" type="parTrans" cxnId="{5727C819-2764-43F9-9505-4883E2177724}">
      <dgm:prSet/>
      <dgm:spPr/>
      <dgm:t>
        <a:bodyPr/>
        <a:lstStyle/>
        <a:p>
          <a:endParaRPr lang="pl-PL"/>
        </a:p>
      </dgm:t>
    </dgm:pt>
    <dgm:pt modelId="{541B5AEA-3928-482E-890C-E12B8B2977BA}" type="sibTrans" cxnId="{5727C819-2764-43F9-9505-4883E2177724}">
      <dgm:prSet/>
      <dgm:spPr/>
      <dgm:t>
        <a:bodyPr/>
        <a:lstStyle/>
        <a:p>
          <a:endParaRPr lang="pl-PL"/>
        </a:p>
      </dgm:t>
    </dgm:pt>
    <dgm:pt modelId="{E16274DB-7B2A-4464-B77C-3E9E6B659D23}" type="pres">
      <dgm:prSet presAssocID="{EB6F909E-049E-437B-8A5B-D15F8EF7FD45}" presName="diagram" presStyleCnt="0">
        <dgm:presLayoutVars>
          <dgm:dir/>
          <dgm:resizeHandles val="exact"/>
        </dgm:presLayoutVars>
      </dgm:prSet>
      <dgm:spPr/>
    </dgm:pt>
    <dgm:pt modelId="{1EE12F52-71EB-4F7F-BD12-53256834C435}" type="pres">
      <dgm:prSet presAssocID="{F6A4F93A-7B07-45FC-AB60-F8CC744B0D51}" presName="node" presStyleLbl="node1" presStyleIdx="0" presStyleCnt="1" custScaleX="23713" custScaleY="22610" custLinFactNeighborX="36673" custLinFactNeighborY="44251">
        <dgm:presLayoutVars>
          <dgm:bulletEnabled val="1"/>
        </dgm:presLayoutVars>
      </dgm:prSet>
      <dgm:spPr/>
    </dgm:pt>
  </dgm:ptLst>
  <dgm:cxnLst>
    <dgm:cxn modelId="{5727C819-2764-43F9-9505-4883E2177724}" srcId="{EB6F909E-049E-437B-8A5B-D15F8EF7FD45}" destId="{F6A4F93A-7B07-45FC-AB60-F8CC744B0D51}" srcOrd="0" destOrd="0" parTransId="{1315C797-4CC8-4F0A-8325-F07897B1F89D}" sibTransId="{541B5AEA-3928-482E-890C-E12B8B2977BA}"/>
    <dgm:cxn modelId="{FC5A3335-11E8-4D77-8995-DA9E3F6E5F19}" type="presOf" srcId="{EB6F909E-049E-437B-8A5B-D15F8EF7FD45}" destId="{E16274DB-7B2A-4464-B77C-3E9E6B659D23}" srcOrd="0" destOrd="0" presId="urn:microsoft.com/office/officeart/2005/8/layout/default#9"/>
    <dgm:cxn modelId="{5E61DBC7-72C2-48A0-B989-0FD21A903178}" type="presOf" srcId="{F6A4F93A-7B07-45FC-AB60-F8CC744B0D51}" destId="{1EE12F52-71EB-4F7F-BD12-53256834C435}" srcOrd="0" destOrd="0" presId="urn:microsoft.com/office/officeart/2005/8/layout/default#9"/>
    <dgm:cxn modelId="{DB64617E-5780-45D8-BCFF-CAD3AB70F8BF}" type="presParOf" srcId="{E16274DB-7B2A-4464-B77C-3E9E6B659D23}" destId="{1EE12F52-71EB-4F7F-BD12-53256834C435}" srcOrd="0" destOrd="0" presId="urn:microsoft.com/office/officeart/2005/8/layout/defaul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6286CE-ED91-4654-B165-C80BFE8AEE7F}" type="doc">
      <dgm:prSet loTypeId="urn:microsoft.com/office/officeart/2005/8/layout/default#2" loCatId="list" qsTypeId="urn:microsoft.com/office/officeart/2005/8/quickstyle/simple3" qsCatId="simple" csTypeId="urn:microsoft.com/office/officeart/2005/8/colors/colorful1#1" csCatId="colorful" phldr="1"/>
      <dgm:spPr/>
      <dgm:t>
        <a:bodyPr/>
        <a:lstStyle/>
        <a:p>
          <a:endParaRPr lang="pl-PL"/>
        </a:p>
      </dgm:t>
    </dgm:pt>
    <dgm:pt modelId="{AE181AF2-44C0-4EFB-97FB-1EE49D072BC2}">
      <dgm:prSet phldrT="[Tekst]"/>
      <dgm:spPr/>
      <dgm:t>
        <a:bodyPr/>
        <a:lstStyle/>
        <a:p>
          <a:r>
            <a:rPr lang="pl-PL" dirty="0">
              <a:hlinkClick xmlns:r="http://schemas.openxmlformats.org/officeDocument/2006/relationships" r:id="rId1" action="ppaction://hlinksldjump"/>
            </a:rPr>
            <a:t>Powrót</a:t>
          </a:r>
          <a:r>
            <a:rPr lang="pl-PL" baseline="0" dirty="0">
              <a:hlinkClick xmlns:r="http://schemas.openxmlformats.org/officeDocument/2006/relationships" r:id="rId1" action="ppaction://hlinksldjump"/>
            </a:rPr>
            <a:t> do wyboru odkrywcy</a:t>
          </a:r>
          <a:endParaRPr lang="pl-PL" dirty="0"/>
        </a:p>
      </dgm:t>
    </dgm:pt>
    <dgm:pt modelId="{C614143D-71C4-43A4-9A43-FE692B4267EE}" type="parTrans" cxnId="{54D23E77-988E-4BE7-A0BC-7091D5AEC96E}">
      <dgm:prSet/>
      <dgm:spPr/>
      <dgm:t>
        <a:bodyPr/>
        <a:lstStyle/>
        <a:p>
          <a:endParaRPr lang="pl-PL"/>
        </a:p>
      </dgm:t>
    </dgm:pt>
    <dgm:pt modelId="{01FE1CC1-79F1-4FE2-9917-F994E7EE139F}" type="sibTrans" cxnId="{54D23E77-988E-4BE7-A0BC-7091D5AEC96E}">
      <dgm:prSet/>
      <dgm:spPr/>
      <dgm:t>
        <a:bodyPr/>
        <a:lstStyle/>
        <a:p>
          <a:endParaRPr lang="pl-PL"/>
        </a:p>
      </dgm:t>
    </dgm:pt>
    <dgm:pt modelId="{0045954E-1EA0-4E64-B876-3FBDE9AA57AD}" type="pres">
      <dgm:prSet presAssocID="{526286CE-ED91-4654-B165-C80BFE8AEE7F}" presName="diagram" presStyleCnt="0">
        <dgm:presLayoutVars>
          <dgm:dir/>
          <dgm:resizeHandles val="exact"/>
        </dgm:presLayoutVars>
      </dgm:prSet>
      <dgm:spPr/>
    </dgm:pt>
    <dgm:pt modelId="{798BB198-B0A2-46D8-9C82-ACEFFB1CB080}" type="pres">
      <dgm:prSet presAssocID="{AE181AF2-44C0-4EFB-97FB-1EE49D072BC2}" presName="node" presStyleLbl="node1" presStyleIdx="0" presStyleCnt="1" custLinFactNeighborY="16756">
        <dgm:presLayoutVars>
          <dgm:bulletEnabled val="1"/>
        </dgm:presLayoutVars>
      </dgm:prSet>
      <dgm:spPr/>
    </dgm:pt>
  </dgm:ptLst>
  <dgm:cxnLst>
    <dgm:cxn modelId="{7126B749-0929-4228-87EF-AD9843F37AD2}" type="presOf" srcId="{526286CE-ED91-4654-B165-C80BFE8AEE7F}" destId="{0045954E-1EA0-4E64-B876-3FBDE9AA57AD}" srcOrd="0" destOrd="0" presId="urn:microsoft.com/office/officeart/2005/8/layout/default#2"/>
    <dgm:cxn modelId="{54D23E77-988E-4BE7-A0BC-7091D5AEC96E}" srcId="{526286CE-ED91-4654-B165-C80BFE8AEE7F}" destId="{AE181AF2-44C0-4EFB-97FB-1EE49D072BC2}" srcOrd="0" destOrd="0" parTransId="{C614143D-71C4-43A4-9A43-FE692B4267EE}" sibTransId="{01FE1CC1-79F1-4FE2-9917-F994E7EE139F}"/>
    <dgm:cxn modelId="{F07BAF9C-3FBD-4600-8723-817FFA473C9A}" type="presOf" srcId="{AE181AF2-44C0-4EFB-97FB-1EE49D072BC2}" destId="{798BB198-B0A2-46D8-9C82-ACEFFB1CB080}" srcOrd="0" destOrd="0" presId="urn:microsoft.com/office/officeart/2005/8/layout/default#2"/>
    <dgm:cxn modelId="{5EE8F21D-2FA9-42EE-8EC0-82AC6591D661}" type="presParOf" srcId="{0045954E-1EA0-4E64-B876-3FBDE9AA57AD}" destId="{798BB198-B0A2-46D8-9C82-ACEFFB1CB080}" srcOrd="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961909-C7D9-45FE-9621-A5E0A782E294}" type="doc">
      <dgm:prSet loTypeId="urn:microsoft.com/office/officeart/2005/8/layout/default#3" loCatId="list" qsTypeId="urn:microsoft.com/office/officeart/2005/8/quickstyle/simple1" qsCatId="simple" csTypeId="urn:microsoft.com/office/officeart/2005/8/colors/colorful5" csCatId="colorful" phldr="1"/>
      <dgm:spPr/>
      <dgm:t>
        <a:bodyPr/>
        <a:lstStyle/>
        <a:p>
          <a:endParaRPr lang="pl-PL"/>
        </a:p>
      </dgm:t>
    </dgm:pt>
    <dgm:pt modelId="{5C3A0B7E-E2B5-4983-9E79-0A622BAD5138}">
      <dgm:prSet phldrT="[Tekst]"/>
      <dgm:spPr/>
      <dgm:t>
        <a:bodyPr/>
        <a:lstStyle/>
        <a:p>
          <a:r>
            <a:rPr lang="pl-PL" dirty="0">
              <a:hlinkClick xmlns:r="http://schemas.openxmlformats.org/officeDocument/2006/relationships" r:id="rId1" action="ppaction://hlinksldjump"/>
            </a:rPr>
            <a:t>Powrót do wyboru odkrywcy</a:t>
          </a:r>
          <a:endParaRPr lang="pl-PL" dirty="0"/>
        </a:p>
      </dgm:t>
    </dgm:pt>
    <dgm:pt modelId="{754A62F6-4227-489F-B17D-BAF6F837DAD2}" type="parTrans" cxnId="{8D367B2A-E13A-401D-9AD8-B052EC4DA07F}">
      <dgm:prSet/>
      <dgm:spPr/>
      <dgm:t>
        <a:bodyPr/>
        <a:lstStyle/>
        <a:p>
          <a:endParaRPr lang="pl-PL"/>
        </a:p>
      </dgm:t>
    </dgm:pt>
    <dgm:pt modelId="{6E58B81C-2FB4-4074-B2A1-6E5328F4772E}" type="sibTrans" cxnId="{8D367B2A-E13A-401D-9AD8-B052EC4DA07F}">
      <dgm:prSet/>
      <dgm:spPr/>
      <dgm:t>
        <a:bodyPr/>
        <a:lstStyle/>
        <a:p>
          <a:endParaRPr lang="pl-PL"/>
        </a:p>
      </dgm:t>
    </dgm:pt>
    <dgm:pt modelId="{E8C01522-E8C0-4B09-8866-52B3D5EBC8A1}" type="pres">
      <dgm:prSet presAssocID="{FF961909-C7D9-45FE-9621-A5E0A782E294}" presName="diagram" presStyleCnt="0">
        <dgm:presLayoutVars>
          <dgm:dir/>
          <dgm:resizeHandles val="exact"/>
        </dgm:presLayoutVars>
      </dgm:prSet>
      <dgm:spPr/>
    </dgm:pt>
    <dgm:pt modelId="{7D0B6507-6058-43DF-86B3-B0FCE122153A}" type="pres">
      <dgm:prSet presAssocID="{5C3A0B7E-E2B5-4983-9E79-0A622BAD5138}" presName="node" presStyleLbl="node1" presStyleIdx="0" presStyleCnt="1" custFlipVert="0" custScaleX="100000" custScaleY="89937" custLinFactNeighborX="-1479" custLinFactNeighborY="1097">
        <dgm:presLayoutVars>
          <dgm:bulletEnabled val="1"/>
        </dgm:presLayoutVars>
      </dgm:prSet>
      <dgm:spPr/>
    </dgm:pt>
  </dgm:ptLst>
  <dgm:cxnLst>
    <dgm:cxn modelId="{8D367B2A-E13A-401D-9AD8-B052EC4DA07F}" srcId="{FF961909-C7D9-45FE-9621-A5E0A782E294}" destId="{5C3A0B7E-E2B5-4983-9E79-0A622BAD5138}" srcOrd="0" destOrd="0" parTransId="{754A62F6-4227-489F-B17D-BAF6F837DAD2}" sibTransId="{6E58B81C-2FB4-4074-B2A1-6E5328F4772E}"/>
    <dgm:cxn modelId="{B65709C8-9491-4381-96BA-0835717CA3D3}" type="presOf" srcId="{5C3A0B7E-E2B5-4983-9E79-0A622BAD5138}" destId="{7D0B6507-6058-43DF-86B3-B0FCE122153A}" srcOrd="0" destOrd="0" presId="urn:microsoft.com/office/officeart/2005/8/layout/default#3"/>
    <dgm:cxn modelId="{8966ADDC-AC20-4747-AA2A-CEF48DEE2696}" type="presOf" srcId="{FF961909-C7D9-45FE-9621-A5E0A782E294}" destId="{E8C01522-E8C0-4B09-8866-52B3D5EBC8A1}" srcOrd="0" destOrd="0" presId="urn:microsoft.com/office/officeart/2005/8/layout/default#3"/>
    <dgm:cxn modelId="{B56A650D-C29B-433C-83D4-548CE401E7CA}" type="presParOf" srcId="{E8C01522-E8C0-4B09-8866-52B3D5EBC8A1}" destId="{7D0B6507-6058-43DF-86B3-B0FCE122153A}" srcOrd="0"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D3155D-9234-4634-AC8E-CA3B84157961}"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pl-PL"/>
        </a:p>
      </dgm:t>
    </dgm:pt>
    <dgm:pt modelId="{EED65B4C-BD03-469F-89C2-43D7A9B481AF}">
      <dgm:prSet phldrT="[Tekst]"/>
      <dgm:spPr/>
      <dgm:t>
        <a:bodyPr/>
        <a:lstStyle/>
        <a:p>
          <a:r>
            <a:rPr lang="pl-PL" dirty="0">
              <a:hlinkClick xmlns:r="http://schemas.openxmlformats.org/officeDocument/2006/relationships" r:id="rId1" action="ppaction://hlinksldjump"/>
            </a:rPr>
            <a:t>Powrót do wyboru odkrywcy</a:t>
          </a:r>
          <a:endParaRPr lang="pl-PL" dirty="0"/>
        </a:p>
      </dgm:t>
    </dgm:pt>
    <dgm:pt modelId="{2EC0647E-9CEE-42C5-8B4B-D380A88D232C}" type="parTrans" cxnId="{50FAF46F-5FEA-4410-945C-52DBC1049C78}">
      <dgm:prSet/>
      <dgm:spPr/>
      <dgm:t>
        <a:bodyPr/>
        <a:lstStyle/>
        <a:p>
          <a:endParaRPr lang="pl-PL"/>
        </a:p>
      </dgm:t>
    </dgm:pt>
    <dgm:pt modelId="{6D591193-4268-4F90-8FD6-DADC4FD1CE92}" type="sibTrans" cxnId="{50FAF46F-5FEA-4410-945C-52DBC1049C78}">
      <dgm:prSet/>
      <dgm:spPr/>
      <dgm:t>
        <a:bodyPr/>
        <a:lstStyle/>
        <a:p>
          <a:endParaRPr lang="pl-PL"/>
        </a:p>
      </dgm:t>
    </dgm:pt>
    <dgm:pt modelId="{E64BFE79-97DB-4786-8245-40C35B3F5058}" type="pres">
      <dgm:prSet presAssocID="{6DD3155D-9234-4634-AC8E-CA3B84157961}" presName="diagram" presStyleCnt="0">
        <dgm:presLayoutVars>
          <dgm:dir/>
          <dgm:resizeHandles val="exact"/>
        </dgm:presLayoutVars>
      </dgm:prSet>
      <dgm:spPr/>
    </dgm:pt>
    <dgm:pt modelId="{091E1546-6BB3-42FA-AEF6-C66989FE5A57}" type="pres">
      <dgm:prSet presAssocID="{EED65B4C-BD03-469F-89C2-43D7A9B481AF}" presName="node" presStyleLbl="node1" presStyleIdx="0" presStyleCnt="1" custLinFactNeighborX="2352" custLinFactNeighborY="42">
        <dgm:presLayoutVars>
          <dgm:bulletEnabled val="1"/>
        </dgm:presLayoutVars>
      </dgm:prSet>
      <dgm:spPr/>
    </dgm:pt>
  </dgm:ptLst>
  <dgm:cxnLst>
    <dgm:cxn modelId="{4463110B-D66C-4CA9-BE88-59A63B024B48}" type="presOf" srcId="{6DD3155D-9234-4634-AC8E-CA3B84157961}" destId="{E64BFE79-97DB-4786-8245-40C35B3F5058}" srcOrd="0" destOrd="0" presId="urn:microsoft.com/office/officeart/2005/8/layout/default#4"/>
    <dgm:cxn modelId="{C2D83169-1412-489C-9066-D31BF266756C}" type="presOf" srcId="{EED65B4C-BD03-469F-89C2-43D7A9B481AF}" destId="{091E1546-6BB3-42FA-AEF6-C66989FE5A57}" srcOrd="0" destOrd="0" presId="urn:microsoft.com/office/officeart/2005/8/layout/default#4"/>
    <dgm:cxn modelId="{50FAF46F-5FEA-4410-945C-52DBC1049C78}" srcId="{6DD3155D-9234-4634-AC8E-CA3B84157961}" destId="{EED65B4C-BD03-469F-89C2-43D7A9B481AF}" srcOrd="0" destOrd="0" parTransId="{2EC0647E-9CEE-42C5-8B4B-D380A88D232C}" sibTransId="{6D591193-4268-4F90-8FD6-DADC4FD1CE92}"/>
    <dgm:cxn modelId="{40082272-6819-4E7D-9774-8AA3B471B6E3}" type="presParOf" srcId="{E64BFE79-97DB-4786-8245-40C35B3F5058}" destId="{091E1546-6BB3-42FA-AEF6-C66989FE5A57}" srcOrd="0"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AF5EEE-1506-470F-9DE0-36E0D3BAC9BA}"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pl-PL"/>
        </a:p>
      </dgm:t>
    </dgm:pt>
    <dgm:pt modelId="{37E5DBED-9C1F-441E-89DF-9D15679A48FC}">
      <dgm:prSet phldrT="[Tekst]"/>
      <dgm:spPr/>
      <dgm:t>
        <a:bodyPr/>
        <a:lstStyle/>
        <a:p>
          <a:r>
            <a:rPr lang="pl-PL" dirty="0">
              <a:hlinkClick xmlns:r="http://schemas.openxmlformats.org/officeDocument/2006/relationships" r:id="rId1" action="ppaction://hlinksldjump"/>
            </a:rPr>
            <a:t>Powrót do wyboru odkrywcy</a:t>
          </a:r>
          <a:endParaRPr lang="pl-PL" dirty="0"/>
        </a:p>
      </dgm:t>
    </dgm:pt>
    <dgm:pt modelId="{C064C15F-6419-46C6-8DC1-38BF967AB79A}" type="parTrans" cxnId="{4DA9FDD5-3538-4330-932E-D9FA5EE97168}">
      <dgm:prSet/>
      <dgm:spPr/>
      <dgm:t>
        <a:bodyPr/>
        <a:lstStyle/>
        <a:p>
          <a:endParaRPr lang="pl-PL"/>
        </a:p>
      </dgm:t>
    </dgm:pt>
    <dgm:pt modelId="{2EE30065-08C0-4177-B740-3DD0C7259AD8}" type="sibTrans" cxnId="{4DA9FDD5-3538-4330-932E-D9FA5EE97168}">
      <dgm:prSet/>
      <dgm:spPr/>
      <dgm:t>
        <a:bodyPr/>
        <a:lstStyle/>
        <a:p>
          <a:endParaRPr lang="pl-PL"/>
        </a:p>
      </dgm:t>
    </dgm:pt>
    <dgm:pt modelId="{EAE95351-FC09-4997-A5BA-D1B80D452F99}" type="pres">
      <dgm:prSet presAssocID="{87AF5EEE-1506-470F-9DE0-36E0D3BAC9BA}" presName="diagram" presStyleCnt="0">
        <dgm:presLayoutVars>
          <dgm:dir/>
          <dgm:resizeHandles val="exact"/>
        </dgm:presLayoutVars>
      </dgm:prSet>
      <dgm:spPr/>
    </dgm:pt>
    <dgm:pt modelId="{493D68F7-78AA-42E5-AB77-B4474EEDBD90}" type="pres">
      <dgm:prSet presAssocID="{37E5DBED-9C1F-441E-89DF-9D15679A48FC}" presName="node" presStyleLbl="node1" presStyleIdx="0" presStyleCnt="1">
        <dgm:presLayoutVars>
          <dgm:bulletEnabled val="1"/>
        </dgm:presLayoutVars>
      </dgm:prSet>
      <dgm:spPr/>
    </dgm:pt>
  </dgm:ptLst>
  <dgm:cxnLst>
    <dgm:cxn modelId="{4748C405-8DD2-4EDF-B15E-BD7A20BDA355}" type="presOf" srcId="{87AF5EEE-1506-470F-9DE0-36E0D3BAC9BA}" destId="{EAE95351-FC09-4997-A5BA-D1B80D452F99}" srcOrd="0" destOrd="0" presId="urn:microsoft.com/office/officeart/2005/8/layout/default#5"/>
    <dgm:cxn modelId="{CD00AA22-6E4A-4422-B8EF-D8DE0185ECA9}" type="presOf" srcId="{37E5DBED-9C1F-441E-89DF-9D15679A48FC}" destId="{493D68F7-78AA-42E5-AB77-B4474EEDBD90}" srcOrd="0" destOrd="0" presId="urn:microsoft.com/office/officeart/2005/8/layout/default#5"/>
    <dgm:cxn modelId="{4DA9FDD5-3538-4330-932E-D9FA5EE97168}" srcId="{87AF5EEE-1506-470F-9DE0-36E0D3BAC9BA}" destId="{37E5DBED-9C1F-441E-89DF-9D15679A48FC}" srcOrd="0" destOrd="0" parTransId="{C064C15F-6419-46C6-8DC1-38BF967AB79A}" sibTransId="{2EE30065-08C0-4177-B740-3DD0C7259AD8}"/>
    <dgm:cxn modelId="{151C5091-BBAD-44D0-9C68-7754E9970C43}" type="presParOf" srcId="{EAE95351-FC09-4997-A5BA-D1B80D452F99}" destId="{493D68F7-78AA-42E5-AB77-B4474EEDBD90}" srcOrd="0"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733E7A-B470-420D-9662-F3A4F5E74A02}" type="doc">
      <dgm:prSet loTypeId="urn:microsoft.com/office/officeart/2005/8/layout/default#6" loCatId="list" qsTypeId="urn:microsoft.com/office/officeart/2005/8/quickstyle/simple1" qsCatId="simple" csTypeId="urn:microsoft.com/office/officeart/2005/8/colors/accent1_2" csCatId="accent1" phldr="1"/>
      <dgm:spPr/>
      <dgm:t>
        <a:bodyPr/>
        <a:lstStyle/>
        <a:p>
          <a:endParaRPr lang="pl-PL"/>
        </a:p>
      </dgm:t>
    </dgm:pt>
    <dgm:pt modelId="{3DB69736-F2FC-4044-B1CB-10469EB56F0A}">
      <dgm:prSet phldrT="[Tekst]"/>
      <dgm:spPr/>
      <dgm:t>
        <a:bodyPr/>
        <a:lstStyle/>
        <a:p>
          <a:r>
            <a:rPr lang="pl-PL" dirty="0">
              <a:hlinkClick xmlns:r="http://schemas.openxmlformats.org/officeDocument/2006/relationships" r:id="rId1" action="ppaction://hlinksldjump"/>
            </a:rPr>
            <a:t>Powrót do wyboru odkrywcy</a:t>
          </a:r>
          <a:endParaRPr lang="pl-PL" dirty="0"/>
        </a:p>
      </dgm:t>
    </dgm:pt>
    <dgm:pt modelId="{BB41E5D1-8E85-4B48-A0C9-BAAB0CBED1F8}" type="parTrans" cxnId="{C5C0637F-FD49-4492-8237-76B5582FE6F1}">
      <dgm:prSet/>
      <dgm:spPr/>
      <dgm:t>
        <a:bodyPr/>
        <a:lstStyle/>
        <a:p>
          <a:endParaRPr lang="pl-PL"/>
        </a:p>
      </dgm:t>
    </dgm:pt>
    <dgm:pt modelId="{D1213C88-BF8A-4C3F-9985-9EBB8DCA1A02}" type="sibTrans" cxnId="{C5C0637F-FD49-4492-8237-76B5582FE6F1}">
      <dgm:prSet/>
      <dgm:spPr/>
      <dgm:t>
        <a:bodyPr/>
        <a:lstStyle/>
        <a:p>
          <a:endParaRPr lang="pl-PL"/>
        </a:p>
      </dgm:t>
    </dgm:pt>
    <dgm:pt modelId="{4FD25ADD-ADDB-4618-81DA-E5D2013EEEBA}" type="pres">
      <dgm:prSet presAssocID="{CB733E7A-B470-420D-9662-F3A4F5E74A02}" presName="diagram" presStyleCnt="0">
        <dgm:presLayoutVars>
          <dgm:dir/>
          <dgm:resizeHandles val="exact"/>
        </dgm:presLayoutVars>
      </dgm:prSet>
      <dgm:spPr/>
    </dgm:pt>
    <dgm:pt modelId="{705CEE63-42A7-4E1C-A083-E928D967B164}" type="pres">
      <dgm:prSet presAssocID="{3DB69736-F2FC-4044-B1CB-10469EB56F0A}" presName="node" presStyleLbl="node1" presStyleIdx="0" presStyleCnt="1" custLinFactX="100000" custLinFactNeighborX="172399" custLinFactNeighborY="47968">
        <dgm:presLayoutVars>
          <dgm:bulletEnabled val="1"/>
        </dgm:presLayoutVars>
      </dgm:prSet>
      <dgm:spPr/>
    </dgm:pt>
  </dgm:ptLst>
  <dgm:cxnLst>
    <dgm:cxn modelId="{76C3A965-8311-43AC-BC24-9E7B929F85EE}" type="presOf" srcId="{3DB69736-F2FC-4044-B1CB-10469EB56F0A}" destId="{705CEE63-42A7-4E1C-A083-E928D967B164}" srcOrd="0" destOrd="0" presId="urn:microsoft.com/office/officeart/2005/8/layout/default#6"/>
    <dgm:cxn modelId="{C5C0637F-FD49-4492-8237-76B5582FE6F1}" srcId="{CB733E7A-B470-420D-9662-F3A4F5E74A02}" destId="{3DB69736-F2FC-4044-B1CB-10469EB56F0A}" srcOrd="0" destOrd="0" parTransId="{BB41E5D1-8E85-4B48-A0C9-BAAB0CBED1F8}" sibTransId="{D1213C88-BF8A-4C3F-9985-9EBB8DCA1A02}"/>
    <dgm:cxn modelId="{425E63E7-230B-439F-B37B-350841EC9885}" type="presOf" srcId="{CB733E7A-B470-420D-9662-F3A4F5E74A02}" destId="{4FD25ADD-ADDB-4618-81DA-E5D2013EEEBA}" srcOrd="0" destOrd="0" presId="urn:microsoft.com/office/officeart/2005/8/layout/default#6"/>
    <dgm:cxn modelId="{F88EBCBA-169F-4ADF-A483-3322E97170D8}" type="presParOf" srcId="{4FD25ADD-ADDB-4618-81DA-E5D2013EEEBA}" destId="{705CEE63-42A7-4E1C-A083-E928D967B164}" srcOrd="0"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8678D1-ECD2-442E-9B77-3483DB914B00}" type="doc">
      <dgm:prSet loTypeId="urn:microsoft.com/office/officeart/2005/8/layout/default#7" loCatId="list" qsTypeId="urn:microsoft.com/office/officeart/2005/8/quickstyle/simple1" qsCatId="simple" csTypeId="urn:microsoft.com/office/officeart/2005/8/colors/accent1_2" csCatId="accent1" phldr="1"/>
      <dgm:spPr/>
      <dgm:t>
        <a:bodyPr/>
        <a:lstStyle/>
        <a:p>
          <a:endParaRPr lang="pl-PL"/>
        </a:p>
      </dgm:t>
    </dgm:pt>
    <dgm:pt modelId="{BCD5698F-E012-4EE9-8601-022DAB1F0CEE}">
      <dgm:prSet phldrT="[Tekst]"/>
      <dgm:spPr/>
      <dgm:t>
        <a:bodyPr/>
        <a:lstStyle/>
        <a:p>
          <a:r>
            <a:rPr lang="pl-PL" dirty="0">
              <a:hlinkClick xmlns:r="http://schemas.openxmlformats.org/officeDocument/2006/relationships" r:id="rId1" action="ppaction://hlinksldjump"/>
            </a:rPr>
            <a:t>Powrót do wyboru odkrywcy</a:t>
          </a:r>
          <a:endParaRPr lang="pl-PL" dirty="0"/>
        </a:p>
      </dgm:t>
    </dgm:pt>
    <dgm:pt modelId="{CE7BFE1F-34EC-4D1C-96F2-A4342D53384C}" type="parTrans" cxnId="{9384953D-DE1B-4533-9166-2D512AC55BE2}">
      <dgm:prSet/>
      <dgm:spPr/>
      <dgm:t>
        <a:bodyPr/>
        <a:lstStyle/>
        <a:p>
          <a:endParaRPr lang="pl-PL"/>
        </a:p>
      </dgm:t>
    </dgm:pt>
    <dgm:pt modelId="{9479A1D8-9C4C-4982-A5A0-3CBA59CE7DAE}" type="sibTrans" cxnId="{9384953D-DE1B-4533-9166-2D512AC55BE2}">
      <dgm:prSet/>
      <dgm:spPr/>
      <dgm:t>
        <a:bodyPr/>
        <a:lstStyle/>
        <a:p>
          <a:endParaRPr lang="pl-PL"/>
        </a:p>
      </dgm:t>
    </dgm:pt>
    <dgm:pt modelId="{71527C30-3444-42FE-AD9E-DB7C63529A1E}" type="pres">
      <dgm:prSet presAssocID="{128678D1-ECD2-442E-9B77-3483DB914B00}" presName="diagram" presStyleCnt="0">
        <dgm:presLayoutVars>
          <dgm:dir/>
          <dgm:resizeHandles val="exact"/>
        </dgm:presLayoutVars>
      </dgm:prSet>
      <dgm:spPr/>
    </dgm:pt>
    <dgm:pt modelId="{DB97E2A8-BC2A-4629-A9A0-7F9C3F219C27}" type="pres">
      <dgm:prSet presAssocID="{BCD5698F-E012-4EE9-8601-022DAB1F0CEE}" presName="node" presStyleLbl="node1" presStyleIdx="0" presStyleCnt="1" custScaleY="120603" custLinFactNeighborX="5276" custLinFactNeighborY="11307">
        <dgm:presLayoutVars>
          <dgm:bulletEnabled val="1"/>
        </dgm:presLayoutVars>
      </dgm:prSet>
      <dgm:spPr/>
    </dgm:pt>
  </dgm:ptLst>
  <dgm:cxnLst>
    <dgm:cxn modelId="{60667B06-89F9-45CE-B41F-8E6A99490261}" type="presOf" srcId="{128678D1-ECD2-442E-9B77-3483DB914B00}" destId="{71527C30-3444-42FE-AD9E-DB7C63529A1E}" srcOrd="0" destOrd="0" presId="urn:microsoft.com/office/officeart/2005/8/layout/default#7"/>
    <dgm:cxn modelId="{9384953D-DE1B-4533-9166-2D512AC55BE2}" srcId="{128678D1-ECD2-442E-9B77-3483DB914B00}" destId="{BCD5698F-E012-4EE9-8601-022DAB1F0CEE}" srcOrd="0" destOrd="0" parTransId="{CE7BFE1F-34EC-4D1C-96F2-A4342D53384C}" sibTransId="{9479A1D8-9C4C-4982-A5A0-3CBA59CE7DAE}"/>
    <dgm:cxn modelId="{1B9E97F7-3F74-465E-AE1C-18A9678B0D60}" type="presOf" srcId="{BCD5698F-E012-4EE9-8601-022DAB1F0CEE}" destId="{DB97E2A8-BC2A-4629-A9A0-7F9C3F219C27}" srcOrd="0" destOrd="0" presId="urn:microsoft.com/office/officeart/2005/8/layout/default#7"/>
    <dgm:cxn modelId="{99CCD1FE-EE48-464A-8A2C-BF8FE8408651}" type="presParOf" srcId="{71527C30-3444-42FE-AD9E-DB7C63529A1E}" destId="{DB97E2A8-BC2A-4629-A9A0-7F9C3F219C27}" srcOrd="0" destOrd="0" presId="urn:microsoft.com/office/officeart/2005/8/layout/defaul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100696-88EB-4382-A305-422393D79E8E}" type="doc">
      <dgm:prSet loTypeId="urn:microsoft.com/office/officeart/2008/layout/AlternatingHexagons" loCatId="list" qsTypeId="urn:microsoft.com/office/officeart/2005/8/quickstyle/simple4" qsCatId="simple" csTypeId="urn:microsoft.com/office/officeart/2005/8/colors/colorful4" csCatId="colorful" phldr="1"/>
      <dgm:spPr/>
      <dgm:t>
        <a:bodyPr/>
        <a:lstStyle/>
        <a:p>
          <a:endParaRPr lang="pl-PL"/>
        </a:p>
      </dgm:t>
    </dgm:pt>
    <dgm:pt modelId="{CF04A27F-CDCA-4165-923B-6F24CDF53690}">
      <dgm:prSet phldrT="[Tekst]"/>
      <dgm:spPr/>
      <dgm:t>
        <a:bodyPr/>
        <a:lstStyle/>
        <a:p>
          <a:pPr algn="ctr"/>
          <a:r>
            <a:rPr lang="pl-PL" dirty="0">
              <a:hlinkClick xmlns:r="http://schemas.openxmlformats.org/officeDocument/2006/relationships" r:id="rId1" action="ppaction://hlinksldjump"/>
            </a:rPr>
            <a:t>Negatywne</a:t>
          </a:r>
          <a:endParaRPr lang="pl-PL" dirty="0"/>
        </a:p>
      </dgm:t>
    </dgm:pt>
    <dgm:pt modelId="{D42130EA-3D08-4FBA-A624-A3F03C1D8315}" type="parTrans" cxnId="{A63823B8-52A3-4D68-8457-E99851541B45}">
      <dgm:prSet/>
      <dgm:spPr/>
      <dgm:t>
        <a:bodyPr/>
        <a:lstStyle/>
        <a:p>
          <a:endParaRPr lang="pl-PL"/>
        </a:p>
      </dgm:t>
    </dgm:pt>
    <dgm:pt modelId="{9CC8B075-045C-4AA6-87CC-6BCE7AAE7C93}" type="sibTrans" cxnId="{A63823B8-52A3-4D68-8457-E99851541B45}">
      <dgm:prSet/>
      <dgm:spPr/>
      <dgm:t>
        <a:bodyPr/>
        <a:lstStyle/>
        <a:p>
          <a:r>
            <a:rPr lang="pl-PL" dirty="0">
              <a:hlinkClick xmlns:r="http://schemas.openxmlformats.org/officeDocument/2006/relationships" r:id="rId2" action="ppaction://hlinksldjump"/>
            </a:rPr>
            <a:t>Pozytywne</a:t>
          </a:r>
          <a:endParaRPr lang="pl-PL" dirty="0"/>
        </a:p>
      </dgm:t>
    </dgm:pt>
    <dgm:pt modelId="{8C3ADCC7-C14D-4B75-979B-95469087AAAC}" type="pres">
      <dgm:prSet presAssocID="{73100696-88EB-4382-A305-422393D79E8E}" presName="Name0" presStyleCnt="0">
        <dgm:presLayoutVars>
          <dgm:chMax/>
          <dgm:chPref/>
          <dgm:dir/>
          <dgm:animLvl val="lvl"/>
        </dgm:presLayoutVars>
      </dgm:prSet>
      <dgm:spPr/>
    </dgm:pt>
    <dgm:pt modelId="{5ABECC4A-A55F-4198-8803-027F0F124A0D}" type="pres">
      <dgm:prSet presAssocID="{CF04A27F-CDCA-4165-923B-6F24CDF53690}" presName="composite" presStyleCnt="0"/>
      <dgm:spPr/>
    </dgm:pt>
    <dgm:pt modelId="{0FC449AB-67B8-442F-B0DF-C33769532FC5}" type="pres">
      <dgm:prSet presAssocID="{CF04A27F-CDCA-4165-923B-6F24CDF53690}" presName="Parent1" presStyleLbl="node1" presStyleIdx="0" presStyleCnt="2" custLinFactNeighborX="25557" custLinFactNeighborY="-18265">
        <dgm:presLayoutVars>
          <dgm:chMax val="1"/>
          <dgm:chPref val="1"/>
          <dgm:bulletEnabled val="1"/>
        </dgm:presLayoutVars>
      </dgm:prSet>
      <dgm:spPr/>
    </dgm:pt>
    <dgm:pt modelId="{E9A1EA68-642F-411C-A3FD-0E9CFFD03E84}" type="pres">
      <dgm:prSet presAssocID="{CF04A27F-CDCA-4165-923B-6F24CDF53690}" presName="Childtext1" presStyleLbl="revTx" presStyleIdx="0" presStyleCnt="1">
        <dgm:presLayoutVars>
          <dgm:chMax val="0"/>
          <dgm:chPref val="0"/>
          <dgm:bulletEnabled val="1"/>
        </dgm:presLayoutVars>
      </dgm:prSet>
      <dgm:spPr/>
    </dgm:pt>
    <dgm:pt modelId="{09DBEE49-16E0-4483-8EC1-09930207CC06}" type="pres">
      <dgm:prSet presAssocID="{CF04A27F-CDCA-4165-923B-6F24CDF53690}" presName="BalanceSpacing" presStyleCnt="0"/>
      <dgm:spPr/>
    </dgm:pt>
    <dgm:pt modelId="{2D9FC3BD-9408-45B8-A89E-3BA5A6FA3863}" type="pres">
      <dgm:prSet presAssocID="{CF04A27F-CDCA-4165-923B-6F24CDF53690}" presName="BalanceSpacing1" presStyleCnt="0"/>
      <dgm:spPr/>
    </dgm:pt>
    <dgm:pt modelId="{9A26A7EB-8814-4C9C-A8C9-547DDF291571}" type="pres">
      <dgm:prSet presAssocID="{9CC8B075-045C-4AA6-87CC-6BCE7AAE7C93}" presName="Accent1Text" presStyleLbl="node1" presStyleIdx="1" presStyleCnt="2" custLinFactNeighborX="33317" custLinFactNeighborY="-18265"/>
      <dgm:spPr/>
    </dgm:pt>
  </dgm:ptLst>
  <dgm:cxnLst>
    <dgm:cxn modelId="{39506D14-15BB-4A66-AE5D-B9388CCFBC28}" type="presOf" srcId="{73100696-88EB-4382-A305-422393D79E8E}" destId="{8C3ADCC7-C14D-4B75-979B-95469087AAAC}" srcOrd="0" destOrd="0" presId="urn:microsoft.com/office/officeart/2008/layout/AlternatingHexagons"/>
    <dgm:cxn modelId="{4D1F662C-F9E1-420F-9783-9EBB899C006A}" type="presOf" srcId="{CF04A27F-CDCA-4165-923B-6F24CDF53690}" destId="{0FC449AB-67B8-442F-B0DF-C33769532FC5}" srcOrd="0" destOrd="0" presId="urn:microsoft.com/office/officeart/2008/layout/AlternatingHexagons"/>
    <dgm:cxn modelId="{B05E7E37-8329-4A84-8652-72B15C2885A6}" type="presOf" srcId="{9CC8B075-045C-4AA6-87CC-6BCE7AAE7C93}" destId="{9A26A7EB-8814-4C9C-A8C9-547DDF291571}" srcOrd="0" destOrd="0" presId="urn:microsoft.com/office/officeart/2008/layout/AlternatingHexagons"/>
    <dgm:cxn modelId="{A63823B8-52A3-4D68-8457-E99851541B45}" srcId="{73100696-88EB-4382-A305-422393D79E8E}" destId="{CF04A27F-CDCA-4165-923B-6F24CDF53690}" srcOrd="0" destOrd="0" parTransId="{D42130EA-3D08-4FBA-A624-A3F03C1D8315}" sibTransId="{9CC8B075-045C-4AA6-87CC-6BCE7AAE7C93}"/>
    <dgm:cxn modelId="{888BA164-5B8F-40E1-8552-21B38703D6DA}" type="presParOf" srcId="{8C3ADCC7-C14D-4B75-979B-95469087AAAC}" destId="{5ABECC4A-A55F-4198-8803-027F0F124A0D}" srcOrd="0" destOrd="0" presId="urn:microsoft.com/office/officeart/2008/layout/AlternatingHexagons"/>
    <dgm:cxn modelId="{1C9D43E0-B311-4C53-81D7-11AD0A5B2D3F}" type="presParOf" srcId="{5ABECC4A-A55F-4198-8803-027F0F124A0D}" destId="{0FC449AB-67B8-442F-B0DF-C33769532FC5}" srcOrd="0" destOrd="0" presId="urn:microsoft.com/office/officeart/2008/layout/AlternatingHexagons"/>
    <dgm:cxn modelId="{DCBCA97C-15F0-4331-977C-5CC87F7248D2}" type="presParOf" srcId="{5ABECC4A-A55F-4198-8803-027F0F124A0D}" destId="{E9A1EA68-642F-411C-A3FD-0E9CFFD03E84}" srcOrd="1" destOrd="0" presId="urn:microsoft.com/office/officeart/2008/layout/AlternatingHexagons"/>
    <dgm:cxn modelId="{F6A92E22-BD8B-4454-97AB-2F00EEA55B34}" type="presParOf" srcId="{5ABECC4A-A55F-4198-8803-027F0F124A0D}" destId="{09DBEE49-16E0-4483-8EC1-09930207CC06}" srcOrd="2" destOrd="0" presId="urn:microsoft.com/office/officeart/2008/layout/AlternatingHexagons"/>
    <dgm:cxn modelId="{E66FDD58-7738-458F-BBF3-793385532621}" type="presParOf" srcId="{5ABECC4A-A55F-4198-8803-027F0F124A0D}" destId="{2D9FC3BD-9408-45B8-A89E-3BA5A6FA3863}" srcOrd="3" destOrd="0" presId="urn:microsoft.com/office/officeart/2008/layout/AlternatingHexagons"/>
    <dgm:cxn modelId="{DC2235B7-D32A-43D0-8ED5-7BE85AC85CF4}" type="presParOf" srcId="{5ABECC4A-A55F-4198-8803-027F0F124A0D}" destId="{9A26A7EB-8814-4C9C-A8C9-547DDF29157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A0D7C5-D83D-4F0D-9372-5719738E3436}" type="doc">
      <dgm:prSet loTypeId="urn:microsoft.com/office/officeart/2005/8/layout/default#8" loCatId="list" qsTypeId="urn:microsoft.com/office/officeart/2005/8/quickstyle/simple1" qsCatId="simple" csTypeId="urn:microsoft.com/office/officeart/2005/8/colors/accent1_2" csCatId="accent1" phldr="1"/>
      <dgm:spPr/>
      <dgm:t>
        <a:bodyPr/>
        <a:lstStyle/>
        <a:p>
          <a:endParaRPr lang="pl-PL"/>
        </a:p>
      </dgm:t>
    </dgm:pt>
    <dgm:pt modelId="{3852C78C-2643-4B5A-A69C-2E80310C5299}">
      <dgm:prSet phldrT="[Tekst]"/>
      <dgm:spPr/>
      <dgm:t>
        <a:bodyPr/>
        <a:lstStyle/>
        <a:p>
          <a:r>
            <a:rPr lang="pl-PL" dirty="0">
              <a:hlinkClick xmlns:r="http://schemas.openxmlformats.org/officeDocument/2006/relationships" r:id="rId1" action="ppaction://hlinksldjump"/>
            </a:rPr>
            <a:t>Dalej-&gt;</a:t>
          </a:r>
          <a:endParaRPr lang="pl-PL" dirty="0"/>
        </a:p>
      </dgm:t>
    </dgm:pt>
    <dgm:pt modelId="{9F70040A-18E3-4B0C-85FF-E8CD1F7BA93E}" type="parTrans" cxnId="{96878910-8BA6-4C04-A1B2-FB0D3453F923}">
      <dgm:prSet/>
      <dgm:spPr/>
      <dgm:t>
        <a:bodyPr/>
        <a:lstStyle/>
        <a:p>
          <a:endParaRPr lang="pl-PL"/>
        </a:p>
      </dgm:t>
    </dgm:pt>
    <dgm:pt modelId="{2C2ADB44-DE24-470C-AAAD-090714A26290}" type="sibTrans" cxnId="{96878910-8BA6-4C04-A1B2-FB0D3453F923}">
      <dgm:prSet/>
      <dgm:spPr/>
      <dgm:t>
        <a:bodyPr/>
        <a:lstStyle/>
        <a:p>
          <a:endParaRPr lang="pl-PL"/>
        </a:p>
      </dgm:t>
    </dgm:pt>
    <dgm:pt modelId="{272C0448-3E0E-4979-B9DF-7B4A8D8B3270}" type="pres">
      <dgm:prSet presAssocID="{C6A0D7C5-D83D-4F0D-9372-5719738E3436}" presName="diagram" presStyleCnt="0">
        <dgm:presLayoutVars>
          <dgm:dir/>
          <dgm:resizeHandles val="exact"/>
        </dgm:presLayoutVars>
      </dgm:prSet>
      <dgm:spPr/>
    </dgm:pt>
    <dgm:pt modelId="{244B26B2-42E9-4C84-BBE5-00F06392459A}" type="pres">
      <dgm:prSet presAssocID="{3852C78C-2643-4B5A-A69C-2E80310C5299}" presName="node" presStyleLbl="node1" presStyleIdx="0" presStyleCnt="1">
        <dgm:presLayoutVars>
          <dgm:bulletEnabled val="1"/>
        </dgm:presLayoutVars>
      </dgm:prSet>
      <dgm:spPr/>
    </dgm:pt>
  </dgm:ptLst>
  <dgm:cxnLst>
    <dgm:cxn modelId="{96878910-8BA6-4C04-A1B2-FB0D3453F923}" srcId="{C6A0D7C5-D83D-4F0D-9372-5719738E3436}" destId="{3852C78C-2643-4B5A-A69C-2E80310C5299}" srcOrd="0" destOrd="0" parTransId="{9F70040A-18E3-4B0C-85FF-E8CD1F7BA93E}" sibTransId="{2C2ADB44-DE24-470C-AAAD-090714A26290}"/>
    <dgm:cxn modelId="{28B42E11-6586-4885-B529-7D5C44A83FAA}" type="presOf" srcId="{C6A0D7C5-D83D-4F0D-9372-5719738E3436}" destId="{272C0448-3E0E-4979-B9DF-7B4A8D8B3270}" srcOrd="0" destOrd="0" presId="urn:microsoft.com/office/officeart/2005/8/layout/default#8"/>
    <dgm:cxn modelId="{B9D7DE9A-D48D-451E-9AD9-32739BCAB3CA}" type="presOf" srcId="{3852C78C-2643-4B5A-A69C-2E80310C5299}" destId="{244B26B2-42E9-4C84-BBE5-00F06392459A}" srcOrd="0" destOrd="0" presId="urn:microsoft.com/office/officeart/2005/8/layout/default#8"/>
    <dgm:cxn modelId="{08A45E12-B38C-497E-B5D2-986A33136C77}" type="presParOf" srcId="{272C0448-3E0E-4979-B9DF-7B4A8D8B3270}" destId="{244B26B2-42E9-4C84-BBE5-00F06392459A}" srcOrd="0" destOrd="0" presId="urn:microsoft.com/office/officeart/2005/8/layout/default#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B9C5-38BA-4F5A-BE31-072FBA776EDA}">
      <dsp:nvSpPr>
        <dsp:cNvPr id="0" name=""/>
        <dsp:cNvSpPr/>
      </dsp:nvSpPr>
      <dsp:spPr>
        <a:xfrm>
          <a:off x="201698" y="1238122"/>
          <a:ext cx="3292078" cy="22067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hlinkClick xmlns:r="http://schemas.openxmlformats.org/officeDocument/2006/relationships" r:id="" action="ppaction://hlinksldjump"/>
            </a:rPr>
            <a:t>Sir Francis Drake </a:t>
          </a:r>
          <a:endParaRPr lang="pl-PL" sz="3100" kern="1200" dirty="0"/>
        </a:p>
      </dsp:txBody>
      <dsp:txXfrm>
        <a:off x="201698" y="1238122"/>
        <a:ext cx="3292078" cy="2206785"/>
      </dsp:txXfrm>
    </dsp:sp>
    <dsp:sp modelId="{0858CDAD-39EA-4637-AEF9-3957D13DFCDD}">
      <dsp:nvSpPr>
        <dsp:cNvPr id="0" name=""/>
        <dsp:cNvSpPr/>
      </dsp:nvSpPr>
      <dsp:spPr>
        <a:xfrm>
          <a:off x="3946931" y="134452"/>
          <a:ext cx="3292078" cy="1975246"/>
        </a:xfrm>
        <a:prstGeom prst="rect">
          <a:avLst/>
        </a:prstGeom>
        <a:solidFill>
          <a:schemeClr val="accent5">
            <a:hueOff val="2450504"/>
            <a:satOff val="-3514"/>
            <a:lumOff val="17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hlinkClick xmlns:r="http://schemas.openxmlformats.org/officeDocument/2006/relationships" r:id="" action="ppaction://hlinksldjump"/>
            </a:rPr>
            <a:t>Vasco da Gama</a:t>
          </a:r>
          <a:endParaRPr lang="pl-PL" sz="3100" kern="1200" dirty="0"/>
        </a:p>
      </dsp:txBody>
      <dsp:txXfrm>
        <a:off x="3946931" y="134452"/>
        <a:ext cx="3292078" cy="1975246"/>
      </dsp:txXfrm>
    </dsp:sp>
    <dsp:sp modelId="{C53A07FE-5D79-4699-8E0F-9CBDCF6C400E}">
      <dsp:nvSpPr>
        <dsp:cNvPr id="0" name=""/>
        <dsp:cNvSpPr/>
      </dsp:nvSpPr>
      <dsp:spPr>
        <a:xfrm>
          <a:off x="8308276" y="754028"/>
          <a:ext cx="3292078" cy="1975246"/>
        </a:xfrm>
        <a:prstGeom prst="rect">
          <a:avLst/>
        </a:prstGeom>
        <a:solidFill>
          <a:schemeClr val="accent5">
            <a:hueOff val="4901007"/>
            <a:satOff val="-7028"/>
            <a:lumOff val="3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hlinkClick xmlns:r="http://schemas.openxmlformats.org/officeDocument/2006/relationships" r:id="" action="ppaction://hlinksldjump"/>
            </a:rPr>
            <a:t>Krzysztof Kolumb </a:t>
          </a:r>
          <a:endParaRPr lang="pl-PL" sz="3100" kern="1200" dirty="0"/>
        </a:p>
      </dsp:txBody>
      <dsp:txXfrm>
        <a:off x="8308276" y="754028"/>
        <a:ext cx="3292078" cy="1975246"/>
      </dsp:txXfrm>
    </dsp:sp>
    <dsp:sp modelId="{29AF8075-3377-425F-903D-C2D2035E6913}">
      <dsp:nvSpPr>
        <dsp:cNvPr id="0" name=""/>
        <dsp:cNvSpPr/>
      </dsp:nvSpPr>
      <dsp:spPr>
        <a:xfrm>
          <a:off x="282387" y="4092524"/>
          <a:ext cx="3292078" cy="1975246"/>
        </a:xfrm>
        <a:prstGeom prst="rect">
          <a:avLst/>
        </a:prstGeom>
        <a:solidFill>
          <a:schemeClr val="accent5">
            <a:hueOff val="7351511"/>
            <a:satOff val="-10542"/>
            <a:lumOff val="52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hlinkClick xmlns:r="http://schemas.openxmlformats.org/officeDocument/2006/relationships" r:id="" action="ppaction://hlinksldjump"/>
            </a:rPr>
            <a:t>Marco Polo</a:t>
          </a:r>
          <a:endParaRPr lang="pl-PL" sz="3100" kern="1200" dirty="0"/>
        </a:p>
      </dsp:txBody>
      <dsp:txXfrm>
        <a:off x="282387" y="4092524"/>
        <a:ext cx="3292078" cy="1975246"/>
      </dsp:txXfrm>
    </dsp:sp>
    <dsp:sp modelId="{46B13F3C-9204-4432-BC46-902ADBBD851B}">
      <dsp:nvSpPr>
        <dsp:cNvPr id="0" name=""/>
        <dsp:cNvSpPr/>
      </dsp:nvSpPr>
      <dsp:spPr>
        <a:xfrm>
          <a:off x="4114629" y="2352332"/>
          <a:ext cx="3344422" cy="2009655"/>
        </a:xfrm>
        <a:prstGeom prst="rect">
          <a:avLst/>
        </a:prstGeom>
        <a:solidFill>
          <a:schemeClr val="accent5">
            <a:hueOff val="9802015"/>
            <a:satOff val="-14057"/>
            <a:lumOff val="69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a:t>Wielcy Odkrywcy</a:t>
          </a:r>
          <a:endParaRPr lang="pl-PL" sz="3100" kern="1200" dirty="0"/>
        </a:p>
      </dsp:txBody>
      <dsp:txXfrm>
        <a:off x="4114629" y="2352332"/>
        <a:ext cx="3344422" cy="2009655"/>
      </dsp:txXfrm>
    </dsp:sp>
    <dsp:sp modelId="{1CA75640-D20D-4AA0-B718-7C51FAE30945}">
      <dsp:nvSpPr>
        <dsp:cNvPr id="0" name=""/>
        <dsp:cNvSpPr/>
      </dsp:nvSpPr>
      <dsp:spPr>
        <a:xfrm>
          <a:off x="8025882" y="3102768"/>
          <a:ext cx="3292078" cy="1975246"/>
        </a:xfrm>
        <a:prstGeom prst="rect">
          <a:avLst/>
        </a:prstGeom>
        <a:solidFill>
          <a:schemeClr val="accent5">
            <a:hueOff val="12252518"/>
            <a:satOff val="-17571"/>
            <a:lumOff val="86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hlinkClick xmlns:r="http://schemas.openxmlformats.org/officeDocument/2006/relationships" r:id="" action="ppaction://hlinksldjump"/>
            </a:rPr>
            <a:t>Ferdynand Magellan</a:t>
          </a:r>
          <a:endParaRPr lang="pl-PL" sz="3100" kern="1200" dirty="0"/>
        </a:p>
      </dsp:txBody>
      <dsp:txXfrm>
        <a:off x="8025882" y="3102768"/>
        <a:ext cx="3292078" cy="1975246"/>
      </dsp:txXfrm>
    </dsp:sp>
    <dsp:sp modelId="{632CEF93-E964-4290-BA5C-BFD64E00CA65}">
      <dsp:nvSpPr>
        <dsp:cNvPr id="0" name=""/>
        <dsp:cNvSpPr/>
      </dsp:nvSpPr>
      <dsp:spPr>
        <a:xfrm>
          <a:off x="4491622" y="4694474"/>
          <a:ext cx="3292078" cy="1975246"/>
        </a:xfrm>
        <a:prstGeom prst="rect">
          <a:avLst/>
        </a:prstGeom>
        <a:solidFill>
          <a:schemeClr val="accent5">
            <a:hueOff val="14703022"/>
            <a:satOff val="-21085"/>
            <a:lumOff val="104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hlinkClick xmlns:r="http://schemas.openxmlformats.org/officeDocument/2006/relationships" r:id="" action="ppaction://hlinksldjump"/>
            </a:rPr>
            <a:t>James Cook</a:t>
          </a:r>
          <a:endParaRPr lang="pl-PL" sz="3100" kern="1200" dirty="0"/>
        </a:p>
      </dsp:txBody>
      <dsp:txXfrm>
        <a:off x="4491622" y="4694474"/>
        <a:ext cx="3292078" cy="1975246"/>
      </dsp:txXfrm>
    </dsp:sp>
    <dsp:sp modelId="{E6017BE5-85B1-4BC1-8E55-704A7F8EFCC7}">
      <dsp:nvSpPr>
        <dsp:cNvPr id="0" name=""/>
        <dsp:cNvSpPr/>
      </dsp:nvSpPr>
      <dsp:spPr>
        <a:xfrm>
          <a:off x="10463814" y="5686611"/>
          <a:ext cx="1728176" cy="1171380"/>
        </a:xfrm>
        <a:prstGeom prst="rect">
          <a:avLst/>
        </a:prstGeom>
        <a:solidFill>
          <a:schemeClr val="accent5">
            <a:hueOff val="17153525"/>
            <a:satOff val="-24599"/>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hlinkClick xmlns:r="http://schemas.openxmlformats.org/officeDocument/2006/relationships" r:id="" action="ppaction://hlinksldjump"/>
            </a:rPr>
            <a:t>Wyjście</a:t>
          </a:r>
          <a:endParaRPr lang="pl-PL" sz="3100" kern="1200" dirty="0"/>
        </a:p>
      </dsp:txBody>
      <dsp:txXfrm>
        <a:off x="10463814" y="5686611"/>
        <a:ext cx="1728176" cy="11713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12F52-71EB-4F7F-BD12-53256834C435}">
      <dsp:nvSpPr>
        <dsp:cNvPr id="0" name=""/>
        <dsp:cNvSpPr/>
      </dsp:nvSpPr>
      <dsp:spPr>
        <a:xfrm>
          <a:off x="6081085" y="4316022"/>
          <a:ext cx="1927392" cy="1102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pl-PL" sz="3500" kern="1200" dirty="0">
              <a:hlinkClick xmlns:r="http://schemas.openxmlformats.org/officeDocument/2006/relationships" r:id="" action="ppaction://hlinksldjump"/>
            </a:rPr>
            <a:t>Powrót</a:t>
          </a:r>
          <a:endParaRPr lang="pl-PL" sz="3500" kern="1200" dirty="0"/>
        </a:p>
      </dsp:txBody>
      <dsp:txXfrm>
        <a:off x="6081085" y="4316022"/>
        <a:ext cx="1927392" cy="1102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BB198-B0A2-46D8-9C82-ACEFFB1CB080}">
      <dsp:nvSpPr>
        <dsp:cNvPr id="0" name=""/>
        <dsp:cNvSpPr/>
      </dsp:nvSpPr>
      <dsp:spPr>
        <a:xfrm>
          <a:off x="0" y="28911"/>
          <a:ext cx="2417574" cy="145054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hlinkClick xmlns:r="http://schemas.openxmlformats.org/officeDocument/2006/relationships" r:id="" action="ppaction://hlinksldjump"/>
            </a:rPr>
            <a:t>Powrót</a:t>
          </a:r>
          <a:r>
            <a:rPr lang="pl-PL" sz="2100" kern="1200" baseline="0" dirty="0">
              <a:hlinkClick xmlns:r="http://schemas.openxmlformats.org/officeDocument/2006/relationships" r:id="" action="ppaction://hlinksldjump"/>
            </a:rPr>
            <a:t> do wyboru odkrywcy</a:t>
          </a:r>
          <a:endParaRPr lang="pl-PL" sz="2100" kern="1200" dirty="0"/>
        </a:p>
      </dsp:txBody>
      <dsp:txXfrm>
        <a:off x="0" y="28911"/>
        <a:ext cx="2417574" cy="1450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B6507-6058-43DF-86B3-B0FCE122153A}">
      <dsp:nvSpPr>
        <dsp:cNvPr id="0" name=""/>
        <dsp:cNvSpPr/>
      </dsp:nvSpPr>
      <dsp:spPr>
        <a:xfrm>
          <a:off x="0" y="1"/>
          <a:ext cx="2375647" cy="12819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hlinkClick xmlns:r="http://schemas.openxmlformats.org/officeDocument/2006/relationships" r:id="" action="ppaction://hlinksldjump"/>
            </a:rPr>
            <a:t>Powrót do wyboru odkrywcy</a:t>
          </a:r>
          <a:endParaRPr lang="pl-PL" sz="1900" kern="1200" dirty="0"/>
        </a:p>
      </dsp:txBody>
      <dsp:txXfrm>
        <a:off x="0" y="1"/>
        <a:ext cx="2375647" cy="12819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E1546-6BB3-42FA-AEF6-C66989FE5A57}">
      <dsp:nvSpPr>
        <dsp:cNvPr id="0" name=""/>
        <dsp:cNvSpPr/>
      </dsp:nvSpPr>
      <dsp:spPr>
        <a:xfrm>
          <a:off x="127338" y="840"/>
          <a:ext cx="2239775" cy="13438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hlinkClick xmlns:r="http://schemas.openxmlformats.org/officeDocument/2006/relationships" r:id="" action="ppaction://hlinksldjump"/>
            </a:rPr>
            <a:t>Powrót do wyboru odkrywcy</a:t>
          </a:r>
          <a:endParaRPr lang="pl-PL" sz="1900" kern="1200" dirty="0"/>
        </a:p>
      </dsp:txBody>
      <dsp:txXfrm>
        <a:off x="127338" y="840"/>
        <a:ext cx="2239775" cy="13438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D68F7-78AA-42E5-AB77-B4474EEDBD90}">
      <dsp:nvSpPr>
        <dsp:cNvPr id="0" name=""/>
        <dsp:cNvSpPr/>
      </dsp:nvSpPr>
      <dsp:spPr>
        <a:xfrm>
          <a:off x="0" y="196289"/>
          <a:ext cx="2241176" cy="13447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hlinkClick xmlns:r="http://schemas.openxmlformats.org/officeDocument/2006/relationships" r:id="" action="ppaction://hlinksldjump"/>
            </a:rPr>
            <a:t>Powrót do wyboru odkrywcy</a:t>
          </a:r>
          <a:endParaRPr lang="pl-PL" sz="1900" kern="1200" dirty="0"/>
        </a:p>
      </dsp:txBody>
      <dsp:txXfrm>
        <a:off x="0" y="196289"/>
        <a:ext cx="2241176" cy="13447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CEE63-42A7-4E1C-A083-E928D967B164}">
      <dsp:nvSpPr>
        <dsp:cNvPr id="0" name=""/>
        <dsp:cNvSpPr/>
      </dsp:nvSpPr>
      <dsp:spPr>
        <a:xfrm>
          <a:off x="0" y="131083"/>
          <a:ext cx="2728259" cy="1636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a:hlinkClick xmlns:r="http://schemas.openxmlformats.org/officeDocument/2006/relationships" r:id="" action="ppaction://hlinksldjump"/>
            </a:rPr>
            <a:t>Powrót do wyboru odkrywcy</a:t>
          </a:r>
          <a:endParaRPr lang="pl-PL" sz="2300" kern="1200" dirty="0"/>
        </a:p>
      </dsp:txBody>
      <dsp:txXfrm>
        <a:off x="0" y="131083"/>
        <a:ext cx="2728259" cy="16369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7E2A8-BC2A-4629-A9A0-7F9C3F219C27}">
      <dsp:nvSpPr>
        <dsp:cNvPr id="0" name=""/>
        <dsp:cNvSpPr/>
      </dsp:nvSpPr>
      <dsp:spPr>
        <a:xfrm>
          <a:off x="0" y="0"/>
          <a:ext cx="1783976" cy="12909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hlinkClick xmlns:r="http://schemas.openxmlformats.org/officeDocument/2006/relationships" r:id="" action="ppaction://hlinksldjump"/>
            </a:rPr>
            <a:t>Powrót do wyboru odkrywcy</a:t>
          </a:r>
          <a:endParaRPr lang="pl-PL" sz="1800" kern="1200" dirty="0"/>
        </a:p>
      </dsp:txBody>
      <dsp:txXfrm>
        <a:off x="0" y="0"/>
        <a:ext cx="1783976" cy="12909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449AB-67B8-442F-B0DF-C33769532FC5}">
      <dsp:nvSpPr>
        <dsp:cNvPr id="0" name=""/>
        <dsp:cNvSpPr/>
      </dsp:nvSpPr>
      <dsp:spPr>
        <a:xfrm rot="5400000">
          <a:off x="5909550" y="617558"/>
          <a:ext cx="3386666" cy="2946400"/>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hlinkClick xmlns:r="http://schemas.openxmlformats.org/officeDocument/2006/relationships" r:id="" action="ppaction://hlinksldjump"/>
            </a:rPr>
            <a:t>Negatywne</a:t>
          </a:r>
          <a:endParaRPr lang="pl-PL" sz="2500" kern="1200" dirty="0"/>
        </a:p>
      </dsp:txBody>
      <dsp:txXfrm rot="-5400000">
        <a:off x="6588830" y="925182"/>
        <a:ext cx="2028106" cy="2331155"/>
      </dsp:txXfrm>
    </dsp:sp>
    <dsp:sp modelId="{E9A1EA68-642F-411C-A3FD-0E9CFFD03E84}">
      <dsp:nvSpPr>
        <dsp:cNvPr id="0" name=""/>
        <dsp:cNvSpPr/>
      </dsp:nvSpPr>
      <dsp:spPr>
        <a:xfrm>
          <a:off x="8412480" y="1693333"/>
          <a:ext cx="3779520" cy="2032000"/>
        </a:xfrm>
        <a:prstGeom prst="rect">
          <a:avLst/>
        </a:prstGeom>
        <a:noFill/>
        <a:ln>
          <a:noFill/>
        </a:ln>
        <a:effectLst/>
      </dsp:spPr>
      <dsp:style>
        <a:lnRef idx="0">
          <a:scrgbClr r="0" g="0" b="0"/>
        </a:lnRef>
        <a:fillRef idx="0">
          <a:scrgbClr r="0" g="0" b="0"/>
        </a:fillRef>
        <a:effectRef idx="0">
          <a:scrgbClr r="0" g="0" b="0"/>
        </a:effectRef>
        <a:fontRef idx="minor"/>
      </dsp:style>
    </dsp:sp>
    <dsp:sp modelId="{9A26A7EB-8814-4C9C-A8C9-547DDF291571}">
      <dsp:nvSpPr>
        <dsp:cNvPr id="0" name=""/>
        <dsp:cNvSpPr/>
      </dsp:nvSpPr>
      <dsp:spPr>
        <a:xfrm rot="5400000">
          <a:off x="2956078" y="617558"/>
          <a:ext cx="3386666" cy="2946400"/>
        </a:xfrm>
        <a:prstGeom prst="hexagon">
          <a:avLst>
            <a:gd name="adj" fmla="val 25000"/>
            <a:gd name="vf" fmla="val 115470"/>
          </a:avLst>
        </a:prstGeom>
        <a:gradFill rotWithShape="0">
          <a:gsLst>
            <a:gs pos="0">
              <a:schemeClr val="accent4">
                <a:hueOff val="-992417"/>
                <a:satOff val="12237"/>
                <a:lumOff val="19019"/>
                <a:alphaOff val="0"/>
                <a:satMod val="103000"/>
                <a:lumMod val="102000"/>
                <a:tint val="94000"/>
              </a:schemeClr>
            </a:gs>
            <a:gs pos="50000">
              <a:schemeClr val="accent4">
                <a:hueOff val="-992417"/>
                <a:satOff val="12237"/>
                <a:lumOff val="19019"/>
                <a:alphaOff val="0"/>
                <a:satMod val="110000"/>
                <a:lumMod val="100000"/>
                <a:shade val="100000"/>
              </a:schemeClr>
            </a:gs>
            <a:gs pos="100000">
              <a:schemeClr val="accent4">
                <a:hueOff val="-992417"/>
                <a:satOff val="12237"/>
                <a:lumOff val="190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pl-PL" sz="2900" kern="1200" dirty="0">
              <a:hlinkClick xmlns:r="http://schemas.openxmlformats.org/officeDocument/2006/relationships" r:id="" action="ppaction://hlinksldjump"/>
            </a:rPr>
            <a:t>Pozytywne</a:t>
          </a:r>
          <a:endParaRPr lang="pl-PL" sz="2900" kern="1200" dirty="0"/>
        </a:p>
      </dsp:txBody>
      <dsp:txXfrm rot="-5400000">
        <a:off x="3635358" y="925182"/>
        <a:ext cx="2028106" cy="23311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B26B2-42E9-4C84-BBE5-00F06392459A}">
      <dsp:nvSpPr>
        <dsp:cNvPr id="0" name=""/>
        <dsp:cNvSpPr/>
      </dsp:nvSpPr>
      <dsp:spPr>
        <a:xfrm>
          <a:off x="0" y="27890"/>
          <a:ext cx="2405529" cy="14433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pl-PL" sz="4300" kern="1200" dirty="0">
              <a:hlinkClick xmlns:r="http://schemas.openxmlformats.org/officeDocument/2006/relationships" r:id="" action="ppaction://hlinksldjump"/>
            </a:rPr>
            <a:t>Dalej-&gt;</a:t>
          </a:r>
          <a:endParaRPr lang="pl-PL" sz="4300" kern="1200" dirty="0"/>
        </a:p>
      </dsp:txBody>
      <dsp:txXfrm>
        <a:off x="0" y="27890"/>
        <a:ext cx="2405529" cy="14433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pl-PL" smtClean="0"/>
              <a:pPr/>
              <a:t>28.03.2019</a:t>
            </a:fld>
            <a:endParaRPr lang="pl-PL" dirty="0"/>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lang="pl-PL" smtClean="0"/>
              <a:pPr/>
              <a:t>‹#›</a:t>
            </a:fld>
            <a:endParaRPr lang="pl-PL"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pl-PL" smtClean="0"/>
              <a:pPr/>
              <a:t>28.03.2019</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lang="pl-PL" smtClean="0"/>
              <a:pPr/>
              <a:t>‹#›</a:t>
            </a:fld>
            <a:endParaRPr lang="pl-PL"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4265611" y="1752600"/>
            <a:ext cx="6858002" cy="1828800"/>
          </a:xfrm>
        </p:spPr>
        <p:txBody>
          <a:bodyPr anchor="b">
            <a:normAutofit/>
          </a:bodyPr>
          <a:lstStyle>
            <a:lvl1pPr algn="l">
              <a:defRPr sz="5400"/>
            </a:lvl1pPr>
          </a:lstStyle>
          <a:p>
            <a:r>
              <a:rPr lang="pl-PL"/>
              <a:t>Kliknij, aby edytować styl</a:t>
            </a:r>
            <a:endParaRPr lang="pl-PL" dirty="0"/>
          </a:p>
        </p:txBody>
      </p:sp>
      <p:sp>
        <p:nvSpPr>
          <p:cNvPr id="3" name="Podtytuł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zy obrazy z podpisami">
    <p:spTree>
      <p:nvGrpSpPr>
        <p:cNvPr id="1" name=""/>
        <p:cNvGrpSpPr/>
        <p:nvPr/>
      </p:nvGrpSpPr>
      <p:grpSpPr>
        <a:xfrm>
          <a:off x="0" y="0"/>
          <a:ext cx="0" cy="0"/>
          <a:chOff x="0" y="0"/>
          <a:chExt cx="0" cy="0"/>
        </a:xfrm>
      </p:grpSpPr>
      <p:sp>
        <p:nvSpPr>
          <p:cNvPr id="6" name="Symbol zastępczy daty 5"/>
          <p:cNvSpPr>
            <a:spLocks noGrp="1"/>
          </p:cNvSpPr>
          <p:nvPr>
            <p:ph type="dt" sz="half" idx="10"/>
          </p:nvPr>
        </p:nvSpPr>
        <p:spPr/>
        <p:txBody>
          <a:bodyPr/>
          <a:lstStyle/>
          <a:p>
            <a:fld id="{4CF99945-0A15-4715-AB6C-F5E56CF20F70}" type="datetimeFigureOut">
              <a:rPr lang="pl-PL" smtClean="0"/>
              <a:pPr/>
              <a:t>28.03.2019</a:t>
            </a:fld>
            <a:endParaRPr lang="pl-PL" dirty="0"/>
          </a:p>
        </p:txBody>
      </p:sp>
      <p:sp>
        <p:nvSpPr>
          <p:cNvPr id="7" name="Symbol zastępczy stopki 6"/>
          <p:cNvSpPr>
            <a:spLocks noGrp="1"/>
          </p:cNvSpPr>
          <p:nvPr>
            <p:ph type="ftr" sz="quarter" idx="11"/>
          </p:nvPr>
        </p:nvSpPr>
        <p:spPr/>
        <p:txBody>
          <a:bodyPr/>
          <a:lstStyle/>
          <a:p>
            <a:endParaRPr lang="pl-PL" dirty="0"/>
          </a:p>
        </p:txBody>
      </p:sp>
      <p:sp>
        <p:nvSpPr>
          <p:cNvPr id="8" name="Symbol zastępczy numeru slajdu 7"/>
          <p:cNvSpPr>
            <a:spLocks noGrp="1"/>
          </p:cNvSpPr>
          <p:nvPr>
            <p:ph type="sldNum" sz="quarter" idx="12"/>
          </p:nvPr>
        </p:nvSpPr>
        <p:spPr/>
        <p:txBody>
          <a:bodyPr/>
          <a:lstStyle/>
          <a:p>
            <a:fld id="{022B156B-59AE-415F-B24B-8756D48BB977}" type="slidenum">
              <a:rPr lang="pl-PL" smtClean="0"/>
              <a:pPr/>
              <a:t>‹#›</a:t>
            </a:fld>
            <a:endParaRPr lang="pl-PL" dirty="0"/>
          </a:p>
        </p:txBody>
      </p:sp>
      <p:grpSp>
        <p:nvGrpSpPr>
          <p:cNvPr id="84" name="Grupa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86"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87"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88"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89"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0"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1"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2"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3"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4"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5"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6"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97" name="Symbol zastępczy obrazu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pl-PL"/>
              <a:t>Kliknij ikonę, aby dodać obraz</a:t>
            </a:r>
            <a:endParaRPr lang="pl-PL" dirty="0"/>
          </a:p>
        </p:txBody>
      </p:sp>
      <p:grpSp>
        <p:nvGrpSpPr>
          <p:cNvPr id="98" name="Grupa 97"/>
          <p:cNvGrpSpPr/>
          <p:nvPr/>
        </p:nvGrpSpPr>
        <p:grpSpPr>
          <a:xfrm>
            <a:off x="5322489" y="319177"/>
            <a:ext cx="3389607" cy="2710838"/>
            <a:chOff x="895350" y="3313113"/>
            <a:chExt cx="3613151" cy="2790825"/>
          </a:xfrm>
          <a:solidFill>
            <a:schemeClr val="tx1">
              <a:lumMod val="50000"/>
            </a:schemeClr>
          </a:solidFill>
        </p:grpSpPr>
        <p:sp>
          <p:nvSpPr>
            <p:cNvPr id="99"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0"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1"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2"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3"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4"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5"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6"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7"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8"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9"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0"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111" name="Symbol zastępczy obrazu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pl-PL"/>
              <a:t>Kliknij ikonę, aby dodać obraz</a:t>
            </a:r>
            <a:endParaRPr lang="pl-PL" dirty="0"/>
          </a:p>
        </p:txBody>
      </p:sp>
      <p:grpSp>
        <p:nvGrpSpPr>
          <p:cNvPr id="112" name="Grupa 111"/>
          <p:cNvGrpSpPr/>
          <p:nvPr/>
        </p:nvGrpSpPr>
        <p:grpSpPr>
          <a:xfrm>
            <a:off x="5322489" y="3436140"/>
            <a:ext cx="3389607" cy="2710838"/>
            <a:chOff x="895350" y="3313113"/>
            <a:chExt cx="3613151" cy="2790825"/>
          </a:xfrm>
          <a:solidFill>
            <a:schemeClr val="tx1">
              <a:lumMod val="50000"/>
            </a:schemeClr>
          </a:solidFill>
        </p:grpSpPr>
        <p:sp>
          <p:nvSpPr>
            <p:cNvPr id="113"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4"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5"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6"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7"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8"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9"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0"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1"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2"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3"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4"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125" name="Symbol zastępczy obrazu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pl-PL"/>
              <a:t>Kliknij ikonę, aby dodać obraz</a:t>
            </a:r>
            <a:endParaRPr lang="pl-PL" dirty="0"/>
          </a:p>
        </p:txBody>
      </p:sp>
      <p:sp>
        <p:nvSpPr>
          <p:cNvPr id="126" name="Symbol zastępczy tekstu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511732" y="1330347"/>
            <a:ext cx="3840480" cy="2103120"/>
          </a:xfrm>
        </p:spPr>
        <p:txBody>
          <a:bodyPr anchor="b">
            <a:normAutofit/>
          </a:bodyPr>
          <a:lstStyle>
            <a:lvl1pPr>
              <a:defRPr sz="3600"/>
            </a:lvl1pPr>
          </a:lstStyle>
          <a:p>
            <a:r>
              <a:rPr lang="pl-PL"/>
              <a:t>Kliknij, aby edytować styl</a:t>
            </a:r>
            <a:endParaRPr lang="pl-PL" dirty="0"/>
          </a:p>
        </p:txBody>
      </p:sp>
      <p:sp>
        <p:nvSpPr>
          <p:cNvPr id="3" name="Symbol zastępczy zawartości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075611" y="6019801"/>
            <a:ext cx="1396260" cy="228600"/>
          </a:xfrm>
        </p:spPr>
        <p:txBody>
          <a:bodyPr/>
          <a:lstStyle/>
          <a:p>
            <a:fld id="{4CF99945-0A15-4715-AB6C-F5E56CF20F70}" type="datetimeFigureOut">
              <a:rPr lang="pl-PL" smtClean="0"/>
              <a:pPr/>
              <a:t>28.03.2019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lang="pl-PL" smtClean="0"/>
              <a:pPr/>
              <a:t>‹#›</a:t>
            </a:fld>
            <a:endParaRPr lang="pl-PL"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8" name="Grupa 7"/>
          <p:cNvGrpSpPr/>
          <p:nvPr/>
        </p:nvGrpSpPr>
        <p:grpSpPr>
          <a:xfrm>
            <a:off x="595546" y="781398"/>
            <a:ext cx="6433398" cy="5053665"/>
            <a:chOff x="5162444" y="781398"/>
            <a:chExt cx="6433398" cy="5053665"/>
          </a:xfrm>
        </p:grpSpPr>
        <p:sp>
          <p:nvSpPr>
            <p:cNvPr id="9" name="Dowolny kształt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0" name="Dowolny kształt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grpSp>
          <p:nvGrpSpPr>
            <p:cNvPr id="11" name="Grupa 10"/>
            <p:cNvGrpSpPr/>
            <p:nvPr/>
          </p:nvGrpSpPr>
          <p:grpSpPr>
            <a:xfrm>
              <a:off x="5814205" y="859113"/>
              <a:ext cx="5129146" cy="4880471"/>
              <a:chOff x="7856559" y="859113"/>
              <a:chExt cx="3086791" cy="4880471"/>
            </a:xfrm>
          </p:grpSpPr>
          <p:sp>
            <p:nvSpPr>
              <p:cNvPr id="20" name="Dowolny kształt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1" name="Dowolny kształt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12" name="Dowolny kształt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3" name="Dowolny kształt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4" name="Dowolny kształt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5" name="Dowolny kształt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6" name="Dowolny kształt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7" name="Dowolny kształt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8" name="Dowolny kształt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9" name="Dowolny kształt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2" name="Tytuł 1"/>
          <p:cNvSpPr>
            <a:spLocks noGrp="1"/>
          </p:cNvSpPr>
          <p:nvPr>
            <p:ph type="title"/>
          </p:nvPr>
        </p:nvSpPr>
        <p:spPr>
          <a:xfrm>
            <a:off x="7492891" y="1330347"/>
            <a:ext cx="3840480" cy="2103120"/>
          </a:xfrm>
        </p:spPr>
        <p:txBody>
          <a:bodyPr anchor="b">
            <a:normAutofit/>
          </a:bodyPr>
          <a:lstStyle>
            <a:lvl1pPr>
              <a:defRPr sz="3600"/>
            </a:lvl1pPr>
          </a:lstStyle>
          <a:p>
            <a:r>
              <a:rPr lang="pl-PL"/>
              <a:t>Kliknij, aby edytować styl</a:t>
            </a:r>
            <a:endParaRPr lang="pl-PL" dirty="0"/>
          </a:p>
        </p:txBody>
      </p:sp>
      <p:sp>
        <p:nvSpPr>
          <p:cNvPr id="3" name="Symbol zastępczy obrazu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pl-PL" dirty="0"/>
          </a:p>
        </p:txBody>
      </p:sp>
      <p:sp>
        <p:nvSpPr>
          <p:cNvPr id="4" name="Symbol zastępczy tekstu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4CF99945-0A15-4715-AB6C-F5E56CF20F70}" type="datetimeFigureOut">
              <a:rPr lang="pl-PL" smtClean="0"/>
              <a:pPr/>
              <a:t>28.03.2019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22B156B-59AE-415F-B24B-8756D48BB977}" type="slidenum">
              <a:rPr lang="pl-PL" smtClean="0"/>
              <a:pPr/>
              <a:t>‹#›</a:t>
            </a:fld>
            <a:endParaRPr lang="pl-PL"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p:cNvSpPr>
            <a:spLocks noGrp="1"/>
          </p:cNvSpPr>
          <p:nvPr>
            <p:ph type="dt" sz="half" idx="10"/>
          </p:nvPr>
        </p:nvSpPr>
        <p:spPr/>
        <p:txBody>
          <a:bodyPr/>
          <a:lstStyle/>
          <a:p>
            <a:fld id="{4CF99945-0A15-4715-AB6C-F5E56CF20F70}" type="datetimeFigureOut">
              <a:rPr lang="pl-PL" smtClean="0"/>
              <a:pPr/>
              <a:t>28.03.2019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22B156B-59AE-415F-B24B-8756D48BB977}" type="slidenum">
              <a:rPr lang="pl-PL" smtClean="0"/>
              <a:pPr/>
              <a:t>‹#›</a:t>
            </a:fld>
            <a:endParaRPr lang="pl-PL"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624268" y="304800"/>
            <a:ext cx="1729531" cy="5676900"/>
          </a:xfrm>
        </p:spPr>
        <p:txBody>
          <a:bodyPr vert="eaVert"/>
          <a:lstStyle/>
          <a:p>
            <a:r>
              <a:rPr lang="pl-PL"/>
              <a:t>Kliknij, aby edytować styl</a:t>
            </a:r>
            <a:endParaRPr lang="pl-PL" dirty="0"/>
          </a:p>
        </p:txBody>
      </p:sp>
      <p:sp>
        <p:nvSpPr>
          <p:cNvPr id="3" name="Symbol zastępczy tytułu pionowego 2"/>
          <p:cNvSpPr>
            <a:spLocks noGrp="1"/>
          </p:cNvSpPr>
          <p:nvPr>
            <p:ph type="body" orient="vert" idx="1"/>
          </p:nvPr>
        </p:nvSpPr>
        <p:spPr>
          <a:xfrm>
            <a:off x="838199" y="304800"/>
            <a:ext cx="8633671" cy="56769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p:cNvSpPr>
            <a:spLocks noGrp="1"/>
          </p:cNvSpPr>
          <p:nvPr>
            <p:ph type="dt" sz="half" idx="10"/>
          </p:nvPr>
        </p:nvSpPr>
        <p:spPr/>
        <p:txBody>
          <a:bodyPr/>
          <a:lstStyle/>
          <a:p>
            <a:fld id="{4CF99945-0A15-4715-AB6C-F5E56CF20F70}" type="datetimeFigureOut">
              <a:rPr lang="pl-PL" smtClean="0"/>
              <a:pPr/>
              <a:t>28.03.2019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22B156B-59AE-415F-B24B-8756D48BB977}" type="slidenum">
              <a:rPr lang="pl-PL" smtClean="0"/>
              <a:pPr/>
              <a:t>‹#›</a:t>
            </a:fld>
            <a:endParaRPr lang="pl-PL"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p:cNvSpPr>
            <a:spLocks noGrp="1"/>
          </p:cNvSpPr>
          <p:nvPr>
            <p:ph type="dt" sz="half" idx="10"/>
          </p:nvPr>
        </p:nvSpPr>
        <p:spPr/>
        <p:txBody>
          <a:bodyPr/>
          <a:lstStyle/>
          <a:p>
            <a:fld id="{4CF99945-0A15-4715-AB6C-F5E56CF20F70}" type="datetimeFigureOut">
              <a:rPr lang="pl-PL" smtClean="0"/>
              <a:pPr/>
              <a:t>28.03.2019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22B156B-59AE-415F-B24B-8756D48BB977}" type="slidenum">
              <a:rPr lang="pl-PL" smtClean="0"/>
              <a:pPr/>
              <a:t>‹#›</a:t>
            </a:fld>
            <a:endParaRPr lang="pl-PL"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265613" y="1828800"/>
            <a:ext cx="6858002" cy="1828800"/>
          </a:xfrm>
        </p:spPr>
        <p:txBody>
          <a:bodyPr anchor="b">
            <a:normAutofit/>
          </a:bodyPr>
          <a:lstStyle>
            <a:lvl1pPr>
              <a:defRPr sz="4400"/>
            </a:lvl1pPr>
          </a:lstStyle>
          <a:p>
            <a:r>
              <a:rPr lang="pl-PL"/>
              <a:t>Kliknij, aby edytować styl</a:t>
            </a:r>
            <a:endParaRPr lang="pl-PL" dirty="0"/>
          </a:p>
        </p:txBody>
      </p:sp>
      <p:sp>
        <p:nvSpPr>
          <p:cNvPr id="3" name="Symbol zastępczy tekstu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sz="half" idx="1"/>
          </p:nvPr>
        </p:nvSpPr>
        <p:spPr>
          <a:xfrm>
            <a:off x="1065212" y="1825625"/>
            <a:ext cx="4954588" cy="418795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6172200" y="1825625"/>
            <a:ext cx="4951414" cy="418795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daty 4"/>
          <p:cNvSpPr>
            <a:spLocks noGrp="1"/>
          </p:cNvSpPr>
          <p:nvPr>
            <p:ph type="dt" sz="half" idx="10"/>
          </p:nvPr>
        </p:nvSpPr>
        <p:spPr/>
        <p:txBody>
          <a:bodyPr/>
          <a:lstStyle/>
          <a:p>
            <a:fld id="{4CF99945-0A15-4715-AB6C-F5E56CF20F70}" type="datetimeFigureOut">
              <a:rPr lang="pl-PL" smtClean="0"/>
              <a:pPr/>
              <a:t>28.03.2019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22B156B-59AE-415F-B24B-8756D48BB977}" type="slidenum">
              <a:rPr lang="pl-PL" smtClean="0"/>
              <a:pPr/>
              <a:t>‹#›</a:t>
            </a:fld>
            <a:endParaRPr lang="pl-PL"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tekstu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069848" y="2505075"/>
            <a:ext cx="4956048" cy="34766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4956048" cy="34766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daty 6"/>
          <p:cNvSpPr>
            <a:spLocks noGrp="1"/>
          </p:cNvSpPr>
          <p:nvPr>
            <p:ph type="dt" sz="half" idx="10"/>
          </p:nvPr>
        </p:nvSpPr>
        <p:spPr/>
        <p:txBody>
          <a:bodyPr/>
          <a:lstStyle/>
          <a:p>
            <a:fld id="{4CF99945-0A15-4715-AB6C-F5E56CF20F70}" type="datetimeFigureOut">
              <a:rPr lang="pl-PL" smtClean="0"/>
              <a:pPr/>
              <a:t>28.03.2019</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022B156B-59AE-415F-B24B-8756D48BB977}" type="slidenum">
              <a:rPr lang="pl-PL" smtClean="0"/>
              <a:pPr/>
              <a:t>‹#›</a:t>
            </a:fld>
            <a:endParaRPr lang="pl-PL"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daty 2"/>
          <p:cNvSpPr>
            <a:spLocks noGrp="1"/>
          </p:cNvSpPr>
          <p:nvPr>
            <p:ph type="dt" sz="half" idx="10"/>
          </p:nvPr>
        </p:nvSpPr>
        <p:spPr/>
        <p:txBody>
          <a:bodyPr/>
          <a:lstStyle/>
          <a:p>
            <a:fld id="{4CF99945-0A15-4715-AB6C-F5E56CF20F70}" type="datetimeFigureOut">
              <a:rPr lang="pl-PL" smtClean="0"/>
              <a:pPr/>
              <a:t>28.03.2019</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022B156B-59AE-415F-B24B-8756D48BB977}" type="slidenum">
              <a:rPr lang="pl-PL" smtClean="0"/>
              <a:pPr/>
              <a:t>‹#›</a:t>
            </a:fld>
            <a:endParaRPr lang="pl-PL"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CF99945-0A15-4715-AB6C-F5E56CF20F70}" type="datetimeFigureOut">
              <a:rPr lang="pl-PL" smtClean="0"/>
              <a:pPr/>
              <a:t>28.03.2019</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022B156B-59AE-415F-B24B-8756D48BB977}" type="slidenum">
              <a:rPr lang="pl-PL" smtClean="0"/>
              <a:pPr/>
              <a:t>‹#›</a:t>
            </a:fld>
            <a:endParaRPr lang="pl-PL"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wa obrazy z podpisami">
    <p:spTree>
      <p:nvGrpSpPr>
        <p:cNvPr id="1" name=""/>
        <p:cNvGrpSpPr/>
        <p:nvPr/>
      </p:nvGrpSpPr>
      <p:grpSpPr>
        <a:xfrm>
          <a:off x="0" y="0"/>
          <a:ext cx="0" cy="0"/>
          <a:chOff x="0" y="0"/>
          <a:chExt cx="0" cy="0"/>
        </a:xfrm>
      </p:grpSpPr>
      <p:sp>
        <p:nvSpPr>
          <p:cNvPr id="6" name="Symbol zastępczy daty 5"/>
          <p:cNvSpPr>
            <a:spLocks noGrp="1"/>
          </p:cNvSpPr>
          <p:nvPr>
            <p:ph type="dt" sz="half" idx="10"/>
          </p:nvPr>
        </p:nvSpPr>
        <p:spPr/>
        <p:txBody>
          <a:bodyPr/>
          <a:lstStyle/>
          <a:p>
            <a:fld id="{4CF99945-0A15-4715-AB6C-F5E56CF20F70}" type="datetimeFigureOut">
              <a:rPr lang="pl-PL" smtClean="0"/>
              <a:pPr/>
              <a:t>28.03.2019</a:t>
            </a:fld>
            <a:endParaRPr lang="pl-PL" dirty="0"/>
          </a:p>
        </p:txBody>
      </p:sp>
      <p:sp>
        <p:nvSpPr>
          <p:cNvPr id="7" name="Symbol zastępczy stopki 6"/>
          <p:cNvSpPr>
            <a:spLocks noGrp="1"/>
          </p:cNvSpPr>
          <p:nvPr>
            <p:ph type="ftr" sz="quarter" idx="11"/>
          </p:nvPr>
        </p:nvSpPr>
        <p:spPr/>
        <p:txBody>
          <a:bodyPr/>
          <a:lstStyle/>
          <a:p>
            <a:endParaRPr lang="pl-PL" dirty="0"/>
          </a:p>
        </p:txBody>
      </p:sp>
      <p:sp>
        <p:nvSpPr>
          <p:cNvPr id="8" name="Symbol zastępczy numeru slajdu 7"/>
          <p:cNvSpPr>
            <a:spLocks noGrp="1"/>
          </p:cNvSpPr>
          <p:nvPr>
            <p:ph type="sldNum" sz="quarter" idx="12"/>
          </p:nvPr>
        </p:nvSpPr>
        <p:spPr/>
        <p:txBody>
          <a:bodyPr/>
          <a:lstStyle/>
          <a:p>
            <a:fld id="{022B156B-59AE-415F-B24B-8756D48BB977}" type="slidenum">
              <a:rPr lang="pl-PL" smtClean="0"/>
              <a:pPr/>
              <a:t>‹#›</a:t>
            </a:fld>
            <a:endParaRPr lang="pl-PL" dirty="0"/>
          </a:p>
        </p:txBody>
      </p:sp>
      <p:grpSp>
        <p:nvGrpSpPr>
          <p:cNvPr id="9" name="Grupa 8"/>
          <p:cNvGrpSpPr/>
          <p:nvPr/>
        </p:nvGrpSpPr>
        <p:grpSpPr>
          <a:xfrm>
            <a:off x="574431" y="724619"/>
            <a:ext cx="5318979" cy="3795623"/>
            <a:chOff x="895350" y="3313113"/>
            <a:chExt cx="3613151" cy="2790825"/>
          </a:xfrm>
          <a:solidFill>
            <a:schemeClr val="tx1">
              <a:lumMod val="50000"/>
            </a:schemeClr>
          </a:solidFill>
        </p:grpSpPr>
        <p:sp>
          <p:nvSpPr>
            <p:cNvPr id="10"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3"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4"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5"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6"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7"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8"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9"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0"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1"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grpSp>
        <p:nvGrpSpPr>
          <p:cNvPr id="22" name="Grupa 21"/>
          <p:cNvGrpSpPr/>
          <p:nvPr/>
        </p:nvGrpSpPr>
        <p:grpSpPr>
          <a:xfrm>
            <a:off x="6285120" y="724619"/>
            <a:ext cx="5318979" cy="3795623"/>
            <a:chOff x="895350" y="3313113"/>
            <a:chExt cx="3613151" cy="2790825"/>
          </a:xfrm>
          <a:solidFill>
            <a:schemeClr val="tx1">
              <a:lumMod val="50000"/>
            </a:schemeClr>
          </a:solidFill>
        </p:grpSpPr>
        <p:sp>
          <p:nvSpPr>
            <p:cNvPr id="23"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4"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5"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6"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7"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8"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9"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30"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31"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32"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33"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34"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36" name="Symbol zastępczy obrazu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pl-PL"/>
              <a:t>Kliknij ikonę, aby dodać obraz</a:t>
            </a:r>
            <a:endParaRPr lang="pl-PL" dirty="0"/>
          </a:p>
        </p:txBody>
      </p:sp>
      <p:sp>
        <p:nvSpPr>
          <p:cNvPr id="37" name="Symbol zastępczy obrazu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pl-PL"/>
              <a:t>Kliknij ikonę, aby dodać obraz</a:t>
            </a:r>
            <a:endParaRPr lang="pl-PL" dirty="0"/>
          </a:p>
        </p:txBody>
      </p:sp>
      <p:sp>
        <p:nvSpPr>
          <p:cNvPr id="39" name="Symbol zastępczy tekstu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0" name="Symbol zastępczy tekstu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zy obrazy z podpisamis">
    <p:spTree>
      <p:nvGrpSpPr>
        <p:cNvPr id="1" name=""/>
        <p:cNvGrpSpPr/>
        <p:nvPr/>
      </p:nvGrpSpPr>
      <p:grpSpPr>
        <a:xfrm>
          <a:off x="0" y="0"/>
          <a:ext cx="0" cy="0"/>
          <a:chOff x="0" y="0"/>
          <a:chExt cx="0" cy="0"/>
        </a:xfrm>
      </p:grpSpPr>
      <p:sp>
        <p:nvSpPr>
          <p:cNvPr id="6" name="Symbol zastępczy daty 5"/>
          <p:cNvSpPr>
            <a:spLocks noGrp="1"/>
          </p:cNvSpPr>
          <p:nvPr>
            <p:ph type="dt" sz="half" idx="10"/>
          </p:nvPr>
        </p:nvSpPr>
        <p:spPr/>
        <p:txBody>
          <a:bodyPr/>
          <a:lstStyle/>
          <a:p>
            <a:fld id="{4CF99945-0A15-4715-AB6C-F5E56CF20F70}" type="datetimeFigureOut">
              <a:rPr lang="pl-PL" smtClean="0"/>
              <a:pPr/>
              <a:t>28.03.2019</a:t>
            </a:fld>
            <a:endParaRPr lang="pl-PL" dirty="0"/>
          </a:p>
        </p:txBody>
      </p:sp>
      <p:sp>
        <p:nvSpPr>
          <p:cNvPr id="7" name="Symbol zastępczy stopki 6"/>
          <p:cNvSpPr>
            <a:spLocks noGrp="1"/>
          </p:cNvSpPr>
          <p:nvPr>
            <p:ph type="ftr" sz="quarter" idx="11"/>
          </p:nvPr>
        </p:nvSpPr>
        <p:spPr/>
        <p:txBody>
          <a:bodyPr/>
          <a:lstStyle/>
          <a:p>
            <a:endParaRPr lang="pl-PL" dirty="0"/>
          </a:p>
        </p:txBody>
      </p:sp>
      <p:sp>
        <p:nvSpPr>
          <p:cNvPr id="8" name="Symbol zastępczy numeru slajdu 7"/>
          <p:cNvSpPr>
            <a:spLocks noGrp="1"/>
          </p:cNvSpPr>
          <p:nvPr>
            <p:ph type="sldNum" sz="quarter" idx="12"/>
          </p:nvPr>
        </p:nvSpPr>
        <p:spPr/>
        <p:txBody>
          <a:bodyPr/>
          <a:lstStyle/>
          <a:p>
            <a:fld id="{022B156B-59AE-415F-B24B-8756D48BB977}" type="slidenum">
              <a:rPr lang="pl-PL" smtClean="0"/>
              <a:pPr/>
              <a:t>‹#›</a:t>
            </a:fld>
            <a:endParaRPr lang="pl-PL" dirty="0"/>
          </a:p>
        </p:txBody>
      </p:sp>
      <p:grpSp>
        <p:nvGrpSpPr>
          <p:cNvPr id="35" name="Grupa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1"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2"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3"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4"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5"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6"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7"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8"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9"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0"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1"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grpSp>
        <p:nvGrpSpPr>
          <p:cNvPr id="52" name="Grupa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4"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5"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6"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7"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8"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9"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0"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1"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2"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3"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4"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grpSp>
        <p:nvGrpSpPr>
          <p:cNvPr id="65" name="Grupa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7"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8"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9"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0"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1"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2"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3"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4"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5"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6"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7"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78" name="Symbol zastępczy obrazu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pl-PL"/>
              <a:t>Kliknij ikonę, aby dodać obraz</a:t>
            </a:r>
            <a:endParaRPr lang="pl-PL" dirty="0"/>
          </a:p>
        </p:txBody>
      </p:sp>
      <p:sp>
        <p:nvSpPr>
          <p:cNvPr id="79" name="Symbol zastępczy obrazu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pl-PL"/>
              <a:t>Kliknij ikonę, aby dodać obraz</a:t>
            </a:r>
            <a:endParaRPr lang="pl-PL" dirty="0"/>
          </a:p>
        </p:txBody>
      </p:sp>
      <p:sp>
        <p:nvSpPr>
          <p:cNvPr id="80" name="Symbol zastępczy obrazu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pl-PL"/>
              <a:t>Kliknij ikonę, aby dodać obraz</a:t>
            </a:r>
            <a:endParaRPr lang="pl-PL" dirty="0"/>
          </a:p>
        </p:txBody>
      </p:sp>
      <p:sp>
        <p:nvSpPr>
          <p:cNvPr id="81" name="Symbol zastępczy tekstu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2" name="Symbol zastępczy tekstu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3" name="Symbol zastępczy tekstu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pl-PL" dirty="0"/>
              <a:t>Kliknij, aby edytować styl</a:t>
            </a:r>
          </a:p>
        </p:txBody>
      </p:sp>
      <p:sp>
        <p:nvSpPr>
          <p:cNvPr id="3" name="Symbol zastępczy tekst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pl-PL" smtClean="0"/>
              <a:pPr/>
              <a:t>28.03.2019</a:t>
            </a:fld>
            <a:endParaRPr lang="pl-PL" dirty="0"/>
          </a:p>
        </p:txBody>
      </p:sp>
      <p:sp>
        <p:nvSpPr>
          <p:cNvPr id="5" name="Symbol zastępczy stopki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lang="pl-PL" dirty="0"/>
          </a:p>
        </p:txBody>
      </p:sp>
      <p:sp>
        <p:nvSpPr>
          <p:cNvPr id="6" name="Symbol zastępczy numeru slajd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lang="pl-PL" smtClean="0"/>
              <a:pPr/>
              <a:t>‹#›</a:t>
            </a:fld>
            <a:endParaRPr lang="pl-PL"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old.scholaris.pl/uruchom/wielcy,odkrywcy,i,ich,odkrycia"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Wielcy Odkrywcy</a:t>
            </a:r>
          </a:p>
        </p:txBody>
      </p:sp>
      <p:sp>
        <p:nvSpPr>
          <p:cNvPr id="3" name="Podtytuł 2"/>
          <p:cNvSpPr>
            <a:spLocks noGrp="1"/>
          </p:cNvSpPr>
          <p:nvPr>
            <p:ph type="subTitle" idx="1"/>
          </p:nvPr>
        </p:nvSpPr>
        <p:spPr/>
        <p:txBody>
          <a:bodyPr/>
          <a:lstStyle/>
          <a:p>
            <a:r>
              <a:rPr lang="pl-PL" dirty="0"/>
              <a:t>Czyli o podróżach po globie.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9591" y="4168122"/>
            <a:ext cx="321945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742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Vasco da Gama</a:t>
            </a:r>
          </a:p>
        </p:txBody>
      </p:sp>
      <p:sp>
        <p:nvSpPr>
          <p:cNvPr id="3" name="Symbol zastępczy zawartości 2"/>
          <p:cNvSpPr>
            <a:spLocks noGrp="1"/>
          </p:cNvSpPr>
          <p:nvPr>
            <p:ph sz="half" idx="1"/>
          </p:nvPr>
        </p:nvSpPr>
        <p:spPr>
          <a:xfrm>
            <a:off x="1145894" y="1825625"/>
            <a:ext cx="6814765" cy="4386916"/>
          </a:xfrm>
        </p:spPr>
        <p:txBody>
          <a:bodyPr>
            <a:normAutofit lnSpcReduction="10000"/>
          </a:bodyPr>
          <a:lstStyle/>
          <a:p>
            <a:pPr marL="0" indent="0">
              <a:buNone/>
            </a:pPr>
            <a:r>
              <a:rPr lang="pl-PL" dirty="0"/>
              <a:t>(ur. ok. 1460r lub 1469r,zm. 1524r)- jego głównym osiągnięciem było odnalezienie morskiej drogi do Indii, płynąc wzdłuż wybrzeży Afryki. Był pierwszym, któremu udało się dopłynąć do tego kraju. Jako wysłannik portugalskiego króla Manuela wyruszył 8 lipca 1497 roku. Pod jego dowództwem pozostawały trzy okręty i 160 żeglarzy. Wyprawa podążała przez Ocean Atlantycki, tuż obok Wysp Kanaryjskich oraz Wysp Zielonego Przylądka.</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6469" y="784412"/>
            <a:ext cx="29908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1910096641"/>
              </p:ext>
            </p:extLst>
          </p:nvPr>
        </p:nvGraphicFramePr>
        <p:xfrm>
          <a:off x="9463741" y="5089961"/>
          <a:ext cx="2728259" cy="1768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73387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Ferdynand Magellan</a:t>
            </a:r>
          </a:p>
        </p:txBody>
      </p:sp>
      <p:sp>
        <p:nvSpPr>
          <p:cNvPr id="3" name="Symbol zastępczy zawartości 2"/>
          <p:cNvSpPr>
            <a:spLocks noGrp="1"/>
          </p:cNvSpPr>
          <p:nvPr>
            <p:ph sz="half" idx="1"/>
          </p:nvPr>
        </p:nvSpPr>
        <p:spPr/>
        <p:txBody>
          <a:bodyPr>
            <a:normAutofit fontScale="85000" lnSpcReduction="10000"/>
          </a:bodyPr>
          <a:lstStyle/>
          <a:p>
            <a:r>
              <a:rPr lang="pl-PL" dirty="0"/>
              <a:t>(ur.1480r, zm.1521r) – żeglarz portugalski w służbie hiszpańskiej, odkrywca i morski podróżnik. Szybko zdobył posłuch króla i zaplanował wyprawę na podstawie odkrytej przez siebie nieco wcześniej mapy. Ukazywała ona Rio de la Plata czyli dużą deltę przypominającą zatokę w Ameryce Południowej, uważano to za przejście na morza Południowe przez kontynent. chciał zostać pionierem w pokonaniu tej drogi. </a:t>
            </a:r>
          </a:p>
        </p:txBody>
      </p:sp>
      <p:sp>
        <p:nvSpPr>
          <p:cNvPr id="4" name="Symbol zastępczy zawartości 3"/>
          <p:cNvSpPr>
            <a:spLocks noGrp="1"/>
          </p:cNvSpPr>
          <p:nvPr>
            <p:ph sz="half" idx="2"/>
          </p:nvPr>
        </p:nvSpPr>
        <p:spPr/>
        <p:txBody>
          <a:bodyPr>
            <a:normAutofit fontScale="85000" lnSpcReduction="10000"/>
          </a:bodyPr>
          <a:lstStyle/>
          <a:p>
            <a:pPr marL="0" indent="0">
              <a:buNone/>
            </a:pPr>
            <a:r>
              <a:rPr lang="pl-PL" dirty="0"/>
              <a:t>Zamierzał dotrzeć do Wysp Korzennych, które były niezwykle istotnym miejscem dla handlu przyprawami.</a:t>
            </a:r>
          </a:p>
          <a:p>
            <a:endParaRPr lang="pl-PL"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6890" y="3213847"/>
            <a:ext cx="2519172" cy="3119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766153347"/>
              </p:ext>
            </p:extLst>
          </p:nvPr>
        </p:nvGraphicFramePr>
        <p:xfrm>
          <a:off x="10408024" y="5567082"/>
          <a:ext cx="1783976" cy="1290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4447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5212" y="304799"/>
            <a:ext cx="10058402" cy="1940859"/>
          </a:xfrm>
        </p:spPr>
        <p:txBody>
          <a:bodyPr>
            <a:normAutofit/>
          </a:bodyPr>
          <a:lstStyle/>
          <a:p>
            <a:pPr algn="ctr"/>
            <a:r>
              <a:rPr lang="pl-PL" sz="5400" dirty="0"/>
              <a:t>Przekierowanie na stronę z animacją</a:t>
            </a:r>
          </a:p>
        </p:txBody>
      </p:sp>
      <p:sp>
        <p:nvSpPr>
          <p:cNvPr id="3" name="Symbol zastępczy zawartości 2"/>
          <p:cNvSpPr>
            <a:spLocks noGrp="1"/>
          </p:cNvSpPr>
          <p:nvPr>
            <p:ph sz="half" idx="1"/>
          </p:nvPr>
        </p:nvSpPr>
        <p:spPr>
          <a:xfrm>
            <a:off x="1" y="3886199"/>
            <a:ext cx="12192000" cy="2275295"/>
          </a:xfrm>
        </p:spPr>
        <p:txBody>
          <a:bodyPr/>
          <a:lstStyle/>
          <a:p>
            <a:pPr marL="0" indent="0" algn="ctr">
              <a:buNone/>
            </a:pPr>
            <a:r>
              <a:rPr lang="pl-PL" dirty="0">
                <a:hlinkClick r:id="rId2"/>
              </a:rPr>
              <a:t>Puk</a:t>
            </a:r>
            <a:endParaRPr lang="pl-PL" dirty="0"/>
          </a:p>
        </p:txBody>
      </p:sp>
    </p:spTree>
    <p:extLst>
      <p:ext uri="{BB962C8B-B14F-4D97-AF65-F5344CB8AC3E}">
        <p14:creationId xmlns:p14="http://schemas.microsoft.com/office/powerpoint/2010/main" val="25416044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Karawela - udoskonalony statek</a:t>
            </a:r>
          </a:p>
        </p:txBody>
      </p:sp>
      <p:sp>
        <p:nvSpPr>
          <p:cNvPr id="3" name="Symbol zastępczy zawartości 2"/>
          <p:cNvSpPr>
            <a:spLocks noGrp="1"/>
          </p:cNvSpPr>
          <p:nvPr>
            <p:ph sz="half" idx="1"/>
          </p:nvPr>
        </p:nvSpPr>
        <p:spPr/>
        <p:txBody>
          <a:bodyPr>
            <a:normAutofit/>
          </a:bodyPr>
          <a:lstStyle/>
          <a:p>
            <a:pPr marL="0" indent="0">
              <a:buNone/>
            </a:pPr>
            <a:r>
              <a:rPr lang="pl-PL" dirty="0"/>
              <a:t>Karawela - żaglowiec używany     w XIII-XVI w. na Morzu Śródziemnym; zwrotny o mocnej budowie i gładkim                       (tzw. karawelowym) poszyciu; </a:t>
            </a:r>
          </a:p>
          <a:p>
            <a:pPr marL="0" indent="0">
              <a:buNone/>
            </a:pPr>
            <a:r>
              <a:rPr lang="pl-PL" dirty="0"/>
              <a:t> 2- lub 3- masztowy, ożaglowany . Karawele odegrały ogromną rolę w pierwszej fazie epoki wielkich odkryć geograficznych.</a:t>
            </a:r>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38382" y="2433823"/>
            <a:ext cx="2819048" cy="29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4756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nodeType="clickEffect">
                                  <p:stCondLst>
                                    <p:cond delay="0"/>
                                  </p:stCondLst>
                                  <p:childTnLst>
                                    <p:animEffect transition="out" filter="fade">
                                      <p:cBhvr>
                                        <p:cTn id="6" dur="800" accel="100000">
                                          <p:stCondLst>
                                            <p:cond delay="200"/>
                                          </p:stCondLst>
                                        </p:cTn>
                                        <p:tgtEl>
                                          <p:spTgt spid="4098"/>
                                        </p:tgtEl>
                                      </p:cBhvr>
                                    </p:animEffect>
                                    <p:anim calcmode="lin" valueType="num">
                                      <p:cBhvr>
                                        <p:cTn id="7" dur="800" accel="100000">
                                          <p:stCondLst>
                                            <p:cond delay="200"/>
                                          </p:stCondLst>
                                        </p:cTn>
                                        <p:tgtEl>
                                          <p:spTgt spid="4098"/>
                                        </p:tgtEl>
                                        <p:attrNameLst>
                                          <p:attrName>style.rotation</p:attrName>
                                        </p:attrNameLst>
                                      </p:cBhvr>
                                      <p:tavLst>
                                        <p:tav tm="0">
                                          <p:val>
                                            <p:fltVal val="0"/>
                                          </p:val>
                                        </p:tav>
                                        <p:tav tm="100000">
                                          <p:val>
                                            <p:fltVal val="-90"/>
                                          </p:val>
                                        </p:tav>
                                      </p:tavLst>
                                    </p:anim>
                                    <p:anim calcmode="lin" valueType="num">
                                      <p:cBhvr>
                                        <p:cTn id="8" dur="200" decel="100000"/>
                                        <p:tgtEl>
                                          <p:spTgt spid="4098"/>
                                        </p:tgtEl>
                                        <p:attrNameLst>
                                          <p:attrName>ppt_x</p:attrName>
                                        </p:attrNameLst>
                                      </p:cBhvr>
                                      <p:tavLst>
                                        <p:tav tm="0">
                                          <p:val>
                                            <p:strVal val="ppt_x"/>
                                          </p:val>
                                        </p:tav>
                                        <p:tav tm="100000">
                                          <p:val>
                                            <p:strVal val="ppt_x-0.05"/>
                                          </p:val>
                                        </p:tav>
                                      </p:tavLst>
                                    </p:anim>
                                    <p:anim calcmode="lin" valueType="num">
                                      <p:cBhvr>
                                        <p:cTn id="9" dur="200" decel="100000"/>
                                        <p:tgtEl>
                                          <p:spTgt spid="4098"/>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4098"/>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4098"/>
                                        </p:tgtEl>
                                        <p:attrNameLst>
                                          <p:attrName>ppt_y</p:attrName>
                                        </p:attrNameLst>
                                      </p:cBhvr>
                                      <p:tavLst>
                                        <p:tav tm="0">
                                          <p:val>
                                            <p:strVal val="ppt_y"/>
                                          </p:val>
                                        </p:tav>
                                        <p:tav tm="100000">
                                          <p:val>
                                            <p:strVal val="ppt_y-0.4-0.1"/>
                                          </p:val>
                                        </p:tav>
                                      </p:tavLst>
                                    </p:anim>
                                    <p:set>
                                      <p:cBhvr>
                                        <p:cTn id="12" dur="1" fill="hold">
                                          <p:stCondLst>
                                            <p:cond delay="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tekstu 7"/>
          <p:cNvSpPr>
            <a:spLocks noGrp="1"/>
          </p:cNvSpPr>
          <p:nvPr>
            <p:ph type="body" sz="half" idx="21"/>
          </p:nvPr>
        </p:nvSpPr>
        <p:spPr>
          <a:xfrm>
            <a:off x="9066214" y="2048893"/>
            <a:ext cx="2847880" cy="2514599"/>
          </a:xfrm>
        </p:spPr>
        <p:txBody>
          <a:bodyPr>
            <a:noAutofit/>
          </a:bodyPr>
          <a:lstStyle/>
          <a:p>
            <a:r>
              <a:rPr lang="pl-PL" sz="2800" dirty="0"/>
              <a:t>Nowe wynalazki pozwalające na ustalenie kursu i położenia okrętu</a:t>
            </a:r>
          </a:p>
        </p:txBody>
      </p:sp>
      <p:pic>
        <p:nvPicPr>
          <p:cNvPr id="5122" name="Picture 2"/>
          <p:cNvPicPr>
            <a:picLocks noGrp="1" noChangeAspect="1" noChangeArrowheads="1"/>
          </p:cNvPicPr>
          <p:nvPr>
            <p:ph type="pic" sz="quarter" idx="17"/>
          </p:nvPr>
        </p:nvPicPr>
        <p:blipFill>
          <a:blip r:embed="rId2" cstate="print">
            <a:extLst>
              <a:ext uri="{28A0092B-C50C-407E-A947-70E740481C1C}">
                <a14:useLocalDpi xmlns:a14="http://schemas.microsoft.com/office/drawing/2010/main" val="0"/>
              </a:ext>
            </a:extLst>
          </a:blip>
          <a:srcRect t="3072" b="3072"/>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type="pic" sz="quarter" idx="18"/>
          </p:nvPr>
        </p:nvPicPr>
        <p:blipFill>
          <a:blip r:embed="rId3" cstate="print">
            <a:extLst>
              <a:ext uri="{28A0092B-C50C-407E-A947-70E740481C1C}">
                <a14:useLocalDpi xmlns:a14="http://schemas.microsoft.com/office/drawing/2010/main" val="0"/>
              </a:ext>
            </a:extLst>
          </a:blip>
          <a:srcRect l="741" r="741"/>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rostokąt 8"/>
          <p:cNvSpPr/>
          <p:nvPr/>
        </p:nvSpPr>
        <p:spPr>
          <a:xfrm>
            <a:off x="1169894" y="6014428"/>
            <a:ext cx="2823882" cy="461665"/>
          </a:xfrm>
          <a:prstGeom prst="rect">
            <a:avLst/>
          </a:prstGeom>
        </p:spPr>
        <p:txBody>
          <a:bodyPr wrap="square">
            <a:spAutoFit/>
          </a:bodyPr>
          <a:lstStyle/>
          <a:p>
            <a:pPr algn="ctr"/>
            <a:r>
              <a:rPr lang="pl-PL" sz="2400" dirty="0"/>
              <a:t>Kompas</a:t>
            </a:r>
          </a:p>
        </p:txBody>
      </p:sp>
      <p:sp>
        <p:nvSpPr>
          <p:cNvPr id="10" name="Prostokąt 9"/>
          <p:cNvSpPr/>
          <p:nvPr/>
        </p:nvSpPr>
        <p:spPr>
          <a:xfrm>
            <a:off x="5256284" y="6199094"/>
            <a:ext cx="3669594" cy="461665"/>
          </a:xfrm>
          <a:prstGeom prst="rect">
            <a:avLst/>
          </a:prstGeom>
        </p:spPr>
        <p:txBody>
          <a:bodyPr wrap="none">
            <a:spAutoFit/>
          </a:bodyPr>
          <a:lstStyle/>
          <a:p>
            <a:r>
              <a:rPr lang="pl-PL" sz="2400" dirty="0"/>
              <a:t>Astrolabium i sekstans</a:t>
            </a:r>
          </a:p>
        </p:txBody>
      </p:sp>
      <p:sp>
        <p:nvSpPr>
          <p:cNvPr id="11" name="Prostokąt 10"/>
          <p:cNvSpPr/>
          <p:nvPr/>
        </p:nvSpPr>
        <p:spPr>
          <a:xfrm>
            <a:off x="6422468" y="2805244"/>
            <a:ext cx="1337226" cy="523220"/>
          </a:xfrm>
          <a:prstGeom prst="rect">
            <a:avLst/>
          </a:prstGeom>
        </p:spPr>
        <p:txBody>
          <a:bodyPr wrap="none">
            <a:spAutoFit/>
          </a:bodyPr>
          <a:lstStyle/>
          <a:p>
            <a:r>
              <a:rPr lang="pl-PL" sz="2800" dirty="0"/>
              <a:t>Busola</a:t>
            </a:r>
          </a:p>
        </p:txBody>
      </p:sp>
      <p:pic>
        <p:nvPicPr>
          <p:cNvPr id="5125" name="Picture 5"/>
          <p:cNvPicPr>
            <a:picLocks noGrp="1" noChangeAspect="1" noChangeArrowheads="1"/>
          </p:cNvPicPr>
          <p:nvPr>
            <p:ph type="pic" sz="quarter" idx="19"/>
          </p:nvPr>
        </p:nvPicPr>
        <p:blipFill>
          <a:blip r:embed="rId4" cstate="print">
            <a:extLst>
              <a:ext uri="{28A0092B-C50C-407E-A947-70E740481C1C}">
                <a14:useLocalDpi xmlns:a14="http://schemas.microsoft.com/office/drawing/2010/main" val="0"/>
              </a:ext>
            </a:extLst>
          </a:blip>
          <a:srcRect l="2" r="2"/>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751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fade">
                                      <p:cBhvr>
                                        <p:cTn id="1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ctrTitle"/>
          </p:nvPr>
        </p:nvSpPr>
        <p:spPr/>
        <p:txBody>
          <a:bodyPr>
            <a:normAutofit fontScale="90000"/>
          </a:bodyPr>
          <a:lstStyle/>
          <a:p>
            <a:r>
              <a:rPr lang="pl-PL" dirty="0"/>
              <a:t>Do czego przyczyniły się odkrycia?</a:t>
            </a:r>
          </a:p>
        </p:txBody>
      </p:sp>
      <p:sp>
        <p:nvSpPr>
          <p:cNvPr id="7" name="Podtytuł 6"/>
          <p:cNvSpPr>
            <a:spLocks noGrp="1"/>
          </p:cNvSpPr>
          <p:nvPr>
            <p:ph type="subTitle" idx="1"/>
          </p:nvPr>
        </p:nvSpPr>
        <p:spPr/>
        <p:txBody>
          <a:bodyPr/>
          <a:lstStyle/>
          <a:p>
            <a:r>
              <a:rPr lang="pl-PL" dirty="0"/>
              <a:t>Odpowiedz na pytanie jest tutaj -&gt; </a:t>
            </a:r>
            <a:r>
              <a:rPr lang="pl-PL" dirty="0">
                <a:hlinkClick r:id="rId2" action="ppaction://hlinksldjump"/>
              </a:rPr>
              <a:t>(O)</a:t>
            </a:r>
            <a:endParaRPr lang="pl-PL" dirty="0"/>
          </a:p>
        </p:txBody>
      </p:sp>
    </p:spTree>
    <p:extLst>
      <p:ext uri="{BB962C8B-B14F-4D97-AF65-F5344CB8AC3E}">
        <p14:creationId xmlns:p14="http://schemas.microsoft.com/office/powerpoint/2010/main" val="1528574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normAutofit/>
          </a:bodyPr>
          <a:lstStyle/>
          <a:p>
            <a:pPr algn="ctr"/>
            <a:r>
              <a:rPr lang="pl-PL" sz="4800" b="1" dirty="0"/>
              <a:t>Skutki odkryć geograficznych</a:t>
            </a:r>
            <a:endParaRPr lang="pl-PL" sz="4800" dirty="0"/>
          </a:p>
        </p:txBody>
      </p:sp>
      <p:graphicFrame>
        <p:nvGraphicFramePr>
          <p:cNvPr id="7" name="Diagram 6"/>
          <p:cNvGraphicFramePr/>
          <p:nvPr>
            <p:extLst>
              <p:ext uri="{D42A27DB-BD31-4B8C-83A1-F6EECF244321}">
                <p14:modId xmlns:p14="http://schemas.microsoft.com/office/powerpoint/2010/main" val="1419005167"/>
              </p:ext>
            </p:extLst>
          </p:nvPr>
        </p:nvGraphicFramePr>
        <p:xfrm>
          <a:off x="0" y="1439333"/>
          <a:ext cx="12192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144146674"/>
              </p:ext>
            </p:extLst>
          </p:nvPr>
        </p:nvGraphicFramePr>
        <p:xfrm>
          <a:off x="9786471" y="5358902"/>
          <a:ext cx="2405529" cy="14990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61124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graphicEl>
                                              <a:dgm id="{0FC449AB-67B8-442F-B0DF-C33769532FC5}"/>
                                            </p:graphicEl>
                                          </p:spTgt>
                                        </p:tgtEl>
                                        <p:attrNameLst>
                                          <p:attrName>style.visibility</p:attrName>
                                        </p:attrNameLst>
                                      </p:cBhvr>
                                      <p:to>
                                        <p:strVal val="visible"/>
                                      </p:to>
                                    </p:set>
                                    <p:anim calcmode="lin" valueType="num">
                                      <p:cBhvr>
                                        <p:cTn id="7" dur="1000" fill="hold"/>
                                        <p:tgtEl>
                                          <p:spTgt spid="7">
                                            <p:graphicEl>
                                              <a:dgm id="{0FC449AB-67B8-442F-B0DF-C33769532FC5}"/>
                                            </p:graphicEl>
                                          </p:spTgt>
                                        </p:tgtEl>
                                        <p:attrNameLst>
                                          <p:attrName>ppt_w</p:attrName>
                                        </p:attrNameLst>
                                      </p:cBhvr>
                                      <p:tavLst>
                                        <p:tav tm="0">
                                          <p:val>
                                            <p:fltVal val="0"/>
                                          </p:val>
                                        </p:tav>
                                        <p:tav tm="100000">
                                          <p:val>
                                            <p:strVal val="#ppt_w"/>
                                          </p:val>
                                        </p:tav>
                                      </p:tavLst>
                                    </p:anim>
                                    <p:anim calcmode="lin" valueType="num">
                                      <p:cBhvr>
                                        <p:cTn id="8" dur="1000" fill="hold"/>
                                        <p:tgtEl>
                                          <p:spTgt spid="7">
                                            <p:graphicEl>
                                              <a:dgm id="{0FC449AB-67B8-442F-B0DF-C33769532FC5}"/>
                                            </p:graphicEl>
                                          </p:spTgt>
                                        </p:tgtEl>
                                        <p:attrNameLst>
                                          <p:attrName>ppt_h</p:attrName>
                                        </p:attrNameLst>
                                      </p:cBhvr>
                                      <p:tavLst>
                                        <p:tav tm="0">
                                          <p:val>
                                            <p:fltVal val="0"/>
                                          </p:val>
                                        </p:tav>
                                        <p:tav tm="100000">
                                          <p:val>
                                            <p:strVal val="#ppt_h"/>
                                          </p:val>
                                        </p:tav>
                                      </p:tavLst>
                                    </p:anim>
                                    <p:anim calcmode="lin" valueType="num">
                                      <p:cBhvr>
                                        <p:cTn id="9" dur="1000" fill="hold"/>
                                        <p:tgtEl>
                                          <p:spTgt spid="7">
                                            <p:graphicEl>
                                              <a:dgm id="{0FC449AB-67B8-442F-B0DF-C33769532FC5}"/>
                                            </p:graphicEl>
                                          </p:spTgt>
                                        </p:tgtEl>
                                        <p:attrNameLst>
                                          <p:attrName>style.rotation</p:attrName>
                                        </p:attrNameLst>
                                      </p:cBhvr>
                                      <p:tavLst>
                                        <p:tav tm="0">
                                          <p:val>
                                            <p:fltVal val="90"/>
                                          </p:val>
                                        </p:tav>
                                        <p:tav tm="100000">
                                          <p:val>
                                            <p:fltVal val="0"/>
                                          </p:val>
                                        </p:tav>
                                      </p:tavLst>
                                    </p:anim>
                                    <p:animEffect transition="in" filter="fade">
                                      <p:cBhvr>
                                        <p:cTn id="10" dur="1000"/>
                                        <p:tgtEl>
                                          <p:spTgt spid="7">
                                            <p:graphicEl>
                                              <a:dgm id="{0FC449AB-67B8-442F-B0DF-C33769532FC5}"/>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graphicEl>
                                              <a:dgm id="{E9A1EA68-642F-411C-A3FD-0E9CFFD03E84}"/>
                                            </p:graphicEl>
                                          </p:spTgt>
                                        </p:tgtEl>
                                        <p:attrNameLst>
                                          <p:attrName>style.visibility</p:attrName>
                                        </p:attrNameLst>
                                      </p:cBhvr>
                                      <p:to>
                                        <p:strVal val="visible"/>
                                      </p:to>
                                    </p:set>
                                    <p:anim calcmode="lin" valueType="num">
                                      <p:cBhvr>
                                        <p:cTn id="13" dur="1000" fill="hold"/>
                                        <p:tgtEl>
                                          <p:spTgt spid="7">
                                            <p:graphicEl>
                                              <a:dgm id="{E9A1EA68-642F-411C-A3FD-0E9CFFD03E84}"/>
                                            </p:graphicEl>
                                          </p:spTgt>
                                        </p:tgtEl>
                                        <p:attrNameLst>
                                          <p:attrName>ppt_w</p:attrName>
                                        </p:attrNameLst>
                                      </p:cBhvr>
                                      <p:tavLst>
                                        <p:tav tm="0">
                                          <p:val>
                                            <p:fltVal val="0"/>
                                          </p:val>
                                        </p:tav>
                                        <p:tav tm="100000">
                                          <p:val>
                                            <p:strVal val="#ppt_w"/>
                                          </p:val>
                                        </p:tav>
                                      </p:tavLst>
                                    </p:anim>
                                    <p:anim calcmode="lin" valueType="num">
                                      <p:cBhvr>
                                        <p:cTn id="14" dur="1000" fill="hold"/>
                                        <p:tgtEl>
                                          <p:spTgt spid="7">
                                            <p:graphicEl>
                                              <a:dgm id="{E9A1EA68-642F-411C-A3FD-0E9CFFD03E84}"/>
                                            </p:graphicEl>
                                          </p:spTgt>
                                        </p:tgtEl>
                                        <p:attrNameLst>
                                          <p:attrName>ppt_h</p:attrName>
                                        </p:attrNameLst>
                                      </p:cBhvr>
                                      <p:tavLst>
                                        <p:tav tm="0">
                                          <p:val>
                                            <p:fltVal val="0"/>
                                          </p:val>
                                        </p:tav>
                                        <p:tav tm="100000">
                                          <p:val>
                                            <p:strVal val="#ppt_h"/>
                                          </p:val>
                                        </p:tav>
                                      </p:tavLst>
                                    </p:anim>
                                    <p:anim calcmode="lin" valueType="num">
                                      <p:cBhvr>
                                        <p:cTn id="15" dur="1000" fill="hold"/>
                                        <p:tgtEl>
                                          <p:spTgt spid="7">
                                            <p:graphicEl>
                                              <a:dgm id="{E9A1EA68-642F-411C-A3FD-0E9CFFD03E84}"/>
                                            </p:graphicEl>
                                          </p:spTgt>
                                        </p:tgtEl>
                                        <p:attrNameLst>
                                          <p:attrName>style.rotation</p:attrName>
                                        </p:attrNameLst>
                                      </p:cBhvr>
                                      <p:tavLst>
                                        <p:tav tm="0">
                                          <p:val>
                                            <p:fltVal val="90"/>
                                          </p:val>
                                        </p:tav>
                                        <p:tav tm="100000">
                                          <p:val>
                                            <p:fltVal val="0"/>
                                          </p:val>
                                        </p:tav>
                                      </p:tavLst>
                                    </p:anim>
                                    <p:animEffect transition="in" filter="fade">
                                      <p:cBhvr>
                                        <p:cTn id="16" dur="1000"/>
                                        <p:tgtEl>
                                          <p:spTgt spid="7">
                                            <p:graphicEl>
                                              <a:dgm id="{E9A1EA68-642F-411C-A3FD-0E9CFFD03E84}"/>
                                            </p:graphic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graphicEl>
                                              <a:dgm id="{9A26A7EB-8814-4C9C-A8C9-547DDF291571}"/>
                                            </p:graphicEl>
                                          </p:spTgt>
                                        </p:tgtEl>
                                        <p:attrNameLst>
                                          <p:attrName>style.visibility</p:attrName>
                                        </p:attrNameLst>
                                      </p:cBhvr>
                                      <p:to>
                                        <p:strVal val="visible"/>
                                      </p:to>
                                    </p:set>
                                    <p:anim calcmode="lin" valueType="num">
                                      <p:cBhvr>
                                        <p:cTn id="19" dur="1000" fill="hold"/>
                                        <p:tgtEl>
                                          <p:spTgt spid="7">
                                            <p:graphicEl>
                                              <a:dgm id="{9A26A7EB-8814-4C9C-A8C9-547DDF291571}"/>
                                            </p:graphicEl>
                                          </p:spTgt>
                                        </p:tgtEl>
                                        <p:attrNameLst>
                                          <p:attrName>ppt_w</p:attrName>
                                        </p:attrNameLst>
                                      </p:cBhvr>
                                      <p:tavLst>
                                        <p:tav tm="0">
                                          <p:val>
                                            <p:fltVal val="0"/>
                                          </p:val>
                                        </p:tav>
                                        <p:tav tm="100000">
                                          <p:val>
                                            <p:strVal val="#ppt_w"/>
                                          </p:val>
                                        </p:tav>
                                      </p:tavLst>
                                    </p:anim>
                                    <p:anim calcmode="lin" valueType="num">
                                      <p:cBhvr>
                                        <p:cTn id="20" dur="1000" fill="hold"/>
                                        <p:tgtEl>
                                          <p:spTgt spid="7">
                                            <p:graphicEl>
                                              <a:dgm id="{9A26A7EB-8814-4C9C-A8C9-547DDF291571}"/>
                                            </p:graphicEl>
                                          </p:spTgt>
                                        </p:tgtEl>
                                        <p:attrNameLst>
                                          <p:attrName>ppt_h</p:attrName>
                                        </p:attrNameLst>
                                      </p:cBhvr>
                                      <p:tavLst>
                                        <p:tav tm="0">
                                          <p:val>
                                            <p:fltVal val="0"/>
                                          </p:val>
                                        </p:tav>
                                        <p:tav tm="100000">
                                          <p:val>
                                            <p:strVal val="#ppt_h"/>
                                          </p:val>
                                        </p:tav>
                                      </p:tavLst>
                                    </p:anim>
                                    <p:anim calcmode="lin" valueType="num">
                                      <p:cBhvr>
                                        <p:cTn id="21" dur="1000" fill="hold"/>
                                        <p:tgtEl>
                                          <p:spTgt spid="7">
                                            <p:graphicEl>
                                              <a:dgm id="{9A26A7EB-8814-4C9C-A8C9-547DDF291571}"/>
                                            </p:graphicEl>
                                          </p:spTgt>
                                        </p:tgtEl>
                                        <p:attrNameLst>
                                          <p:attrName>style.rotation</p:attrName>
                                        </p:attrNameLst>
                                      </p:cBhvr>
                                      <p:tavLst>
                                        <p:tav tm="0">
                                          <p:val>
                                            <p:fltVal val="90"/>
                                          </p:val>
                                        </p:tav>
                                        <p:tav tm="100000">
                                          <p:val>
                                            <p:fltVal val="0"/>
                                          </p:val>
                                        </p:tav>
                                      </p:tavLst>
                                    </p:anim>
                                    <p:animEffect transition="in" filter="fade">
                                      <p:cBhvr>
                                        <p:cTn id="22" dur="1000"/>
                                        <p:tgtEl>
                                          <p:spTgt spid="7">
                                            <p:graphicEl>
                                              <a:dgm id="{9A26A7EB-8814-4C9C-A8C9-547DDF29157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2106" y="0"/>
            <a:ext cx="10058402" cy="730624"/>
          </a:xfrm>
        </p:spPr>
        <p:txBody>
          <a:bodyPr/>
          <a:lstStyle/>
          <a:p>
            <a:pPr algn="ctr"/>
            <a:r>
              <a:rPr lang="pl-PL" dirty="0"/>
              <a:t>Skutki Pozytywne</a:t>
            </a:r>
          </a:p>
        </p:txBody>
      </p:sp>
      <p:graphicFrame>
        <p:nvGraphicFramePr>
          <p:cNvPr id="5" name="Tabela 4"/>
          <p:cNvGraphicFramePr>
            <a:graphicFrameLocks noGrp="1"/>
          </p:cNvGraphicFramePr>
          <p:nvPr>
            <p:extLst>
              <p:ext uri="{D42A27DB-BD31-4B8C-83A1-F6EECF244321}">
                <p14:modId xmlns:p14="http://schemas.microsoft.com/office/powerpoint/2010/main" val="3642709158"/>
              </p:ext>
            </p:extLst>
          </p:nvPr>
        </p:nvGraphicFramePr>
        <p:xfrm>
          <a:off x="1937871" y="828437"/>
          <a:ext cx="8128000" cy="5760621"/>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639981">
                <a:tc>
                  <a:txBody>
                    <a:bodyPr/>
                    <a:lstStyle/>
                    <a:p>
                      <a:pPr algn="ctr"/>
                      <a:r>
                        <a:rPr lang="pl-PL" dirty="0"/>
                        <a:t>Dla</a:t>
                      </a:r>
                      <a:r>
                        <a:rPr lang="pl-PL" baseline="0" dirty="0"/>
                        <a:t> kogo</a:t>
                      </a:r>
                      <a:endParaRPr lang="pl-PL" dirty="0"/>
                    </a:p>
                  </a:txBody>
                  <a:tcPr/>
                </a:tc>
                <a:tc>
                  <a:txBody>
                    <a:bodyPr/>
                    <a:lstStyle/>
                    <a:p>
                      <a:pPr algn="ctr"/>
                      <a:r>
                        <a:rPr lang="pl-PL" dirty="0"/>
                        <a:t>Skutki</a:t>
                      </a:r>
                    </a:p>
                  </a:txBody>
                  <a:tcPr/>
                </a:tc>
                <a:extLst>
                  <a:ext uri="{0D108BD9-81ED-4DB2-BD59-A6C34878D82A}">
                    <a16:rowId xmlns:a16="http://schemas.microsoft.com/office/drawing/2014/main" val="10000"/>
                  </a:ext>
                </a:extLst>
              </a:tr>
              <a:tr h="3079378">
                <a:tc>
                  <a:txBody>
                    <a:bodyPr/>
                    <a:lstStyle/>
                    <a:p>
                      <a:pPr algn="ctr"/>
                      <a:endParaRPr lang="pl-PL" dirty="0"/>
                    </a:p>
                    <a:p>
                      <a:pPr algn="ctr"/>
                      <a:endParaRPr lang="pl-PL" dirty="0"/>
                    </a:p>
                    <a:p>
                      <a:pPr algn="ctr"/>
                      <a:endParaRPr lang="pl-PL" dirty="0"/>
                    </a:p>
                    <a:p>
                      <a:pPr algn="ctr"/>
                      <a:endParaRPr lang="pl-PL" dirty="0"/>
                    </a:p>
                    <a:p>
                      <a:pPr algn="ctr"/>
                      <a:endParaRPr lang="pl-PL" dirty="0"/>
                    </a:p>
                    <a:p>
                      <a:pPr algn="ctr"/>
                      <a:r>
                        <a:rPr lang="pl-PL" dirty="0"/>
                        <a:t>Dla Europy</a:t>
                      </a:r>
                    </a:p>
                  </a:txBody>
                  <a:tcPr/>
                </a:tc>
                <a:tc>
                  <a:txBody>
                    <a:bodyPr/>
                    <a:lstStyle/>
                    <a:p>
                      <a:pPr algn="l"/>
                      <a:r>
                        <a:rPr lang="pl-PL" dirty="0"/>
                        <a:t>-napływ złota i srebra</a:t>
                      </a:r>
                    </a:p>
                    <a:p>
                      <a:pPr algn="l"/>
                      <a:r>
                        <a:rPr lang="pl-PL" dirty="0"/>
                        <a:t>-rozwój miast portowych w Zachodniej Europie</a:t>
                      </a:r>
                    </a:p>
                    <a:p>
                      <a:pPr algn="l"/>
                      <a:r>
                        <a:rPr lang="pl-PL" dirty="0"/>
                        <a:t>-sprowadzenie korzeni i towarów orientalnych</a:t>
                      </a:r>
                    </a:p>
                    <a:p>
                      <a:pPr algn="l"/>
                      <a:r>
                        <a:rPr lang="pl-PL" dirty="0"/>
                        <a:t>-rozwój handlu, </a:t>
                      </a:r>
                    </a:p>
                    <a:p>
                      <a:pPr algn="l"/>
                      <a:r>
                        <a:rPr lang="pl-PL" dirty="0"/>
                        <a:t> -powstanie nowych potęg morskich, </a:t>
                      </a:r>
                    </a:p>
                    <a:p>
                      <a:pPr algn="l"/>
                      <a:r>
                        <a:rPr lang="pl-PL" dirty="0"/>
                        <a:t> -zakładanie kolonii zamorskich, </a:t>
                      </a:r>
                    </a:p>
                    <a:p>
                      <a:pPr algn="l"/>
                      <a:r>
                        <a:rPr lang="pl-PL" dirty="0"/>
                        <a:t> -wzrost wiedzy człowieka o świecie</a:t>
                      </a:r>
                    </a:p>
                    <a:p>
                      <a:pPr algn="ctr"/>
                      <a:endParaRPr lang="pl-PL" dirty="0"/>
                    </a:p>
                  </a:txBody>
                  <a:tcPr/>
                </a:tc>
                <a:extLst>
                  <a:ext uri="{0D108BD9-81ED-4DB2-BD59-A6C34878D82A}">
                    <a16:rowId xmlns:a16="http://schemas.microsoft.com/office/drawing/2014/main" val="10001"/>
                  </a:ext>
                </a:extLst>
              </a:tr>
              <a:tr h="704627">
                <a:tc>
                  <a:txBody>
                    <a:bodyPr/>
                    <a:lstStyle/>
                    <a:p>
                      <a:endParaRPr lang="pl-PL" dirty="0"/>
                    </a:p>
                    <a:p>
                      <a:endParaRPr lang="pl-PL" dirty="0"/>
                    </a:p>
                    <a:p>
                      <a:endParaRPr lang="pl-PL" dirty="0"/>
                    </a:p>
                    <a:p>
                      <a:pPr algn="ctr"/>
                      <a:r>
                        <a:rPr lang="pl-PL" dirty="0"/>
                        <a:t>Dla Świata</a:t>
                      </a:r>
                    </a:p>
                  </a:txBody>
                  <a:tcPr/>
                </a:tc>
                <a:tc>
                  <a:txBody>
                    <a:bodyPr/>
                    <a:lstStyle/>
                    <a:p>
                      <a:r>
                        <a:rPr lang="pl-PL" dirty="0"/>
                        <a:t>-zakładanie na nowych terenach plantacji, </a:t>
                      </a:r>
                    </a:p>
                    <a:p>
                      <a:r>
                        <a:rPr lang="pl-PL" dirty="0"/>
                        <a:t> -wprowadzanie nowych upraw i hodowli, </a:t>
                      </a:r>
                    </a:p>
                    <a:p>
                      <a:r>
                        <a:rPr lang="pl-PL" dirty="0"/>
                        <a:t> -rozwój handlu.</a:t>
                      </a:r>
                    </a:p>
                    <a:p>
                      <a:endParaRPr lang="pl-PL" dirty="0"/>
                    </a:p>
                  </a:txBody>
                  <a:tcPr/>
                </a:tc>
                <a:extLst>
                  <a:ext uri="{0D108BD9-81ED-4DB2-BD59-A6C34878D82A}">
                    <a16:rowId xmlns:a16="http://schemas.microsoft.com/office/drawing/2014/main" val="10002"/>
                  </a:ext>
                </a:extLst>
              </a:tr>
            </a:tbl>
          </a:graphicData>
        </a:graphic>
      </p:graphicFrame>
      <p:graphicFrame>
        <p:nvGraphicFramePr>
          <p:cNvPr id="6" name="Diagram 5"/>
          <p:cNvGraphicFramePr/>
          <p:nvPr>
            <p:extLst>
              <p:ext uri="{D42A27DB-BD31-4B8C-83A1-F6EECF244321}">
                <p14:modId xmlns:p14="http://schemas.microsoft.com/office/powerpoint/2010/main" val="162013347"/>
              </p:ext>
            </p:extLst>
          </p:nvPr>
        </p:nvGraphicFramePr>
        <p:xfrm>
          <a:off x="4183529"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37818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2106" y="0"/>
            <a:ext cx="10058402" cy="649941"/>
          </a:xfrm>
        </p:spPr>
        <p:txBody>
          <a:bodyPr/>
          <a:lstStyle/>
          <a:p>
            <a:pPr algn="ctr"/>
            <a:r>
              <a:rPr lang="pl-PL" dirty="0"/>
              <a:t>Skutki negatywne</a:t>
            </a:r>
          </a:p>
        </p:txBody>
      </p:sp>
      <p:graphicFrame>
        <p:nvGraphicFramePr>
          <p:cNvPr id="3" name="Tabela 2"/>
          <p:cNvGraphicFramePr>
            <a:graphicFrameLocks noGrp="1"/>
          </p:cNvGraphicFramePr>
          <p:nvPr>
            <p:extLst>
              <p:ext uri="{D42A27DB-BD31-4B8C-83A1-F6EECF244321}">
                <p14:modId xmlns:p14="http://schemas.microsoft.com/office/powerpoint/2010/main" val="1066274160"/>
              </p:ext>
            </p:extLst>
          </p:nvPr>
        </p:nvGraphicFramePr>
        <p:xfrm>
          <a:off x="2032000" y="719665"/>
          <a:ext cx="8128000" cy="5002872"/>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732617">
                <a:tc>
                  <a:txBody>
                    <a:bodyPr/>
                    <a:lstStyle/>
                    <a:p>
                      <a:pPr algn="ctr"/>
                      <a:r>
                        <a:rPr lang="pl-PL" dirty="0"/>
                        <a:t>Dla Kogo</a:t>
                      </a:r>
                    </a:p>
                  </a:txBody>
                  <a:tcPr/>
                </a:tc>
                <a:tc>
                  <a:txBody>
                    <a:bodyPr/>
                    <a:lstStyle/>
                    <a:p>
                      <a:pPr algn="ctr"/>
                      <a:r>
                        <a:rPr lang="pl-PL" dirty="0"/>
                        <a:t>Skutki</a:t>
                      </a:r>
                    </a:p>
                  </a:txBody>
                  <a:tcPr/>
                </a:tc>
                <a:extLst>
                  <a:ext uri="{0D108BD9-81ED-4DB2-BD59-A6C34878D82A}">
                    <a16:rowId xmlns:a16="http://schemas.microsoft.com/office/drawing/2014/main" val="10000"/>
                  </a:ext>
                </a:extLst>
              </a:tr>
              <a:tr h="1709935">
                <a:tc>
                  <a:txBody>
                    <a:bodyPr/>
                    <a:lstStyle/>
                    <a:p>
                      <a:endParaRPr lang="pl-PL" dirty="0"/>
                    </a:p>
                    <a:p>
                      <a:endParaRPr lang="pl-PL" dirty="0"/>
                    </a:p>
                    <a:p>
                      <a:pPr algn="ctr"/>
                      <a:r>
                        <a:rPr lang="pl-PL" dirty="0"/>
                        <a:t>Dla Europy</a:t>
                      </a:r>
                    </a:p>
                  </a:txBody>
                  <a:tcPr/>
                </a:tc>
                <a:tc>
                  <a:txBody>
                    <a:bodyPr/>
                    <a:lstStyle/>
                    <a:p>
                      <a:endParaRPr lang="pl-PL" dirty="0"/>
                    </a:p>
                    <a:p>
                      <a:endParaRPr lang="pl-PL" dirty="0"/>
                    </a:p>
                    <a:p>
                      <a:r>
                        <a:rPr lang="pl-PL" dirty="0"/>
                        <a:t>-upadek dawnych lądowych szlaków handlowych</a:t>
                      </a:r>
                    </a:p>
                  </a:txBody>
                  <a:tcPr/>
                </a:tc>
                <a:extLst>
                  <a:ext uri="{0D108BD9-81ED-4DB2-BD59-A6C34878D82A}">
                    <a16:rowId xmlns:a16="http://schemas.microsoft.com/office/drawing/2014/main" val="10001"/>
                  </a:ext>
                </a:extLst>
              </a:tr>
              <a:tr h="1709935">
                <a:tc>
                  <a:txBody>
                    <a:bodyPr/>
                    <a:lstStyle/>
                    <a:p>
                      <a:endParaRPr lang="pl-PL" dirty="0"/>
                    </a:p>
                    <a:p>
                      <a:endParaRPr lang="pl-PL" dirty="0"/>
                    </a:p>
                    <a:p>
                      <a:pPr algn="ctr"/>
                      <a:endParaRPr lang="pl-PL" dirty="0"/>
                    </a:p>
                    <a:p>
                      <a:pPr algn="ctr"/>
                      <a:endParaRPr lang="pl-PL" dirty="0"/>
                    </a:p>
                    <a:p>
                      <a:pPr algn="ctr"/>
                      <a:r>
                        <a:rPr lang="pl-PL" dirty="0"/>
                        <a:t>Dla Świata</a:t>
                      </a:r>
                    </a:p>
                  </a:txBody>
                  <a:tcPr/>
                </a:tc>
                <a:tc>
                  <a:txBody>
                    <a:bodyPr/>
                    <a:lstStyle/>
                    <a:p>
                      <a:r>
                        <a:rPr lang="pl-PL" dirty="0"/>
                        <a:t>-przymusowa chrystianizacja, </a:t>
                      </a:r>
                    </a:p>
                    <a:p>
                      <a:r>
                        <a:rPr lang="pl-PL" dirty="0"/>
                        <a:t> -zniszczenie przez konkwistadorów cywilizacji prekolumbijskich, </a:t>
                      </a:r>
                    </a:p>
                    <a:p>
                      <a:r>
                        <a:rPr lang="pl-PL" dirty="0"/>
                        <a:t> -eksploatacja bogactw naturalnych, </a:t>
                      </a:r>
                    </a:p>
                    <a:p>
                      <a:r>
                        <a:rPr lang="pl-PL" dirty="0"/>
                        <a:t> -wyniszczenie Indian, </a:t>
                      </a:r>
                    </a:p>
                    <a:p>
                      <a:r>
                        <a:rPr lang="pl-PL" dirty="0"/>
                        <a:t> -rozwój niewolnictwa.</a:t>
                      </a:r>
                    </a:p>
                    <a:p>
                      <a:endParaRPr lang="pl-PL" dirty="0"/>
                    </a:p>
                  </a:txBody>
                  <a:tcPr/>
                </a:tc>
                <a:extLst>
                  <a:ext uri="{0D108BD9-81ED-4DB2-BD59-A6C34878D82A}">
                    <a16:rowId xmlns:a16="http://schemas.microsoft.com/office/drawing/2014/main" val="10002"/>
                  </a:ext>
                </a:extLst>
              </a:tr>
            </a:tbl>
          </a:graphicData>
        </a:graphic>
      </p:graphicFrame>
      <p:grpSp>
        <p:nvGrpSpPr>
          <p:cNvPr id="4" name="Grupa 3"/>
          <p:cNvGrpSpPr/>
          <p:nvPr/>
        </p:nvGrpSpPr>
        <p:grpSpPr>
          <a:xfrm>
            <a:off x="10264608" y="5755356"/>
            <a:ext cx="1927392" cy="1102644"/>
            <a:chOff x="6081085" y="4316022"/>
            <a:chExt cx="1927392" cy="1102644"/>
          </a:xfrm>
        </p:grpSpPr>
        <p:sp>
          <p:nvSpPr>
            <p:cNvPr id="5" name="Prostokąt 4"/>
            <p:cNvSpPr/>
            <p:nvPr/>
          </p:nvSpPr>
          <p:spPr>
            <a:xfrm>
              <a:off x="6081085" y="4316022"/>
              <a:ext cx="1927392" cy="110264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Prostokąt 5"/>
            <p:cNvSpPr/>
            <p:nvPr/>
          </p:nvSpPr>
          <p:spPr>
            <a:xfrm>
              <a:off x="6081085" y="4316022"/>
              <a:ext cx="1927392" cy="11026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pl-PL" sz="3500" kern="1200" dirty="0">
                  <a:hlinkClick r:id="rId2" action="ppaction://hlinksldjump"/>
                </a:rPr>
                <a:t>Powrót</a:t>
              </a:r>
              <a:endParaRPr lang="pl-PL" sz="3500" kern="1200" dirty="0"/>
            </a:p>
          </p:txBody>
        </p:sp>
      </p:grpSp>
    </p:spTree>
    <p:extLst>
      <p:ext uri="{BB962C8B-B14F-4D97-AF65-F5344CB8AC3E}">
        <p14:creationId xmlns:p14="http://schemas.microsoft.com/office/powerpoint/2010/main" val="2426044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Dziękuję za uwagę!!</a:t>
            </a:r>
          </a:p>
        </p:txBody>
      </p:sp>
      <p:sp>
        <p:nvSpPr>
          <p:cNvPr id="4" name="Symbol zastępczy tekstu 3"/>
          <p:cNvSpPr>
            <a:spLocks noGrp="1"/>
          </p:cNvSpPr>
          <p:nvPr>
            <p:ph type="body" idx="1"/>
          </p:nvPr>
        </p:nvSpPr>
        <p:spPr/>
        <p:txBody>
          <a:bodyPr/>
          <a:lstStyle/>
          <a:p>
            <a:r>
              <a:rPr lang="pl-PL" dirty="0"/>
              <a:t>Prezentacja została wykonana </a:t>
            </a:r>
            <a:r>
              <a:rPr lang="pl-PL"/>
              <a:t>przez ucznia </a:t>
            </a:r>
            <a:r>
              <a:rPr lang="pl-PL" dirty="0"/>
              <a:t>klasy 6</a:t>
            </a:r>
          </a:p>
        </p:txBody>
      </p:sp>
    </p:spTree>
    <p:extLst>
      <p:ext uri="{BB962C8B-B14F-4D97-AF65-F5344CB8AC3E}">
        <p14:creationId xmlns:p14="http://schemas.microsoft.com/office/powerpoint/2010/main" val="1477599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p:txBody>
          <a:bodyPr/>
          <a:lstStyle/>
          <a:p>
            <a:pPr algn="ctr" defTabSz="914400">
              <a:lnSpc>
                <a:spcPct val="90000"/>
              </a:lnSpc>
              <a:spcBef>
                <a:spcPct val="0"/>
              </a:spcBef>
              <a:buNone/>
            </a:pPr>
            <a:r>
              <a:rPr lang="pl-PL" sz="3600" b="0" i="0" dirty="0">
                <a:solidFill>
                  <a:srgbClr val="9A5315">
                    <a:lumMod val="50000"/>
                  </a:srgbClr>
                </a:solidFill>
                <a:latin typeface="Segoe Print"/>
                <a:ea typeface="+mj-ea"/>
                <a:cs typeface="+mj-cs"/>
              </a:rPr>
              <a:t>Co było kiedyś?</a:t>
            </a:r>
          </a:p>
        </p:txBody>
      </p:sp>
      <p:sp>
        <p:nvSpPr>
          <p:cNvPr id="14" name="Symbol zastępczy zawartości 13"/>
          <p:cNvSpPr>
            <a:spLocks noGrp="1"/>
          </p:cNvSpPr>
          <p:nvPr>
            <p:ph idx="1"/>
          </p:nvPr>
        </p:nvSpPr>
        <p:spPr/>
        <p:txBody>
          <a:bodyPr>
            <a:normAutofit/>
          </a:bodyPr>
          <a:lstStyle/>
          <a:p>
            <a:pPr marL="0" indent="0">
              <a:buClr>
                <a:srgbClr val="9A5315"/>
              </a:buClr>
              <a:buNone/>
            </a:pPr>
            <a:r>
              <a:rPr lang="pl-PL" dirty="0">
                <a:solidFill>
                  <a:srgbClr val="9A5315"/>
                </a:solidFill>
              </a:rPr>
              <a:t>Wiedza średniowiecznych Europejczyków opierała się w znacznej mierze na przekazach z czasów starożytnych. Dla żeglarzy najważniejszym takim źródłem była Geografia napisana przez Klaudiusza Ptomeleusza żyjącego na przełomie I </a:t>
            </a:r>
            <a:r>
              <a:rPr lang="pl-PL" dirty="0" err="1">
                <a:solidFill>
                  <a:srgbClr val="9A5315"/>
                </a:solidFill>
              </a:rPr>
              <a:t>i</a:t>
            </a:r>
            <a:r>
              <a:rPr lang="pl-PL" dirty="0">
                <a:solidFill>
                  <a:srgbClr val="9A5315"/>
                </a:solidFill>
              </a:rPr>
              <a:t> II wieku naszej ery. Opisał on wybrzeża Morza Śródziemnego zamkniętego przez trzy kontynenty Starego Świata, a także Azję Zachodnią, Zatokę Arabską i Półwysep Indyjski. Były to główne obszary znane Europejczykom w owych czasach. </a:t>
            </a:r>
            <a:endParaRPr lang="pl-PL" sz="2400" b="0" i="0" dirty="0">
              <a:solidFill>
                <a:srgbClr val="9A5315"/>
              </a:solidFill>
              <a:latin typeface="Segoe Print"/>
              <a:ea typeface="+mn-ea"/>
              <a:cs typeface="+mn-cs"/>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Uwaga!</a:t>
            </a:r>
          </a:p>
        </p:txBody>
      </p:sp>
      <p:sp>
        <p:nvSpPr>
          <p:cNvPr id="5" name="Symbol zastępczy tekstu 4"/>
          <p:cNvSpPr>
            <a:spLocks noGrp="1"/>
          </p:cNvSpPr>
          <p:nvPr>
            <p:ph type="body" idx="1"/>
          </p:nvPr>
        </p:nvSpPr>
        <p:spPr>
          <a:xfrm>
            <a:off x="4265610" y="3733800"/>
            <a:ext cx="6858002" cy="1497106"/>
          </a:xfrm>
        </p:spPr>
        <p:txBody>
          <a:bodyPr>
            <a:normAutofit/>
          </a:bodyPr>
          <a:lstStyle/>
          <a:p>
            <a:r>
              <a:rPr lang="pl-PL" dirty="0"/>
              <a:t>W prezentacji zostały użyte materiały z :</a:t>
            </a:r>
          </a:p>
          <a:p>
            <a:r>
              <a:rPr lang="pl-PL" dirty="0"/>
              <a:t>-wikipedia.org</a:t>
            </a:r>
          </a:p>
          <a:p>
            <a:r>
              <a:rPr lang="pl-PL" dirty="0"/>
              <a:t>-odkrywcy.com.pl</a:t>
            </a:r>
          </a:p>
        </p:txBody>
      </p:sp>
    </p:spTree>
    <p:extLst>
      <p:ext uri="{BB962C8B-B14F-4D97-AF65-F5344CB8AC3E}">
        <p14:creationId xmlns:p14="http://schemas.microsoft.com/office/powerpoint/2010/main" val="2816418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5">
                                            <p:txEl>
                                              <p:pRg st="0" end="0"/>
                                            </p:txEl>
                                          </p:spTgt>
                                        </p:tgtEl>
                                        <p:attrNameLst>
                                          <p:attrName>ppt_x</p:attrName>
                                          <p:attrName>ppt_y</p:attrName>
                                        </p:attrNameLst>
                                      </p:cBhvr>
                                    </p:animMotion>
                                    <p:animRot by="1500000">
                                      <p:cBhvr>
                                        <p:cTn id="15" dur="125" fill="hold">
                                          <p:stCondLst>
                                            <p:cond delay="0"/>
                                          </p:stCondLst>
                                        </p:cTn>
                                        <p:tgtEl>
                                          <p:spTgt spid="5">
                                            <p:txEl>
                                              <p:pRg st="0" end="0"/>
                                            </p:txEl>
                                          </p:spTgt>
                                        </p:tgtEl>
                                        <p:attrNameLst>
                                          <p:attrName>r</p:attrName>
                                        </p:attrNameLst>
                                      </p:cBhvr>
                                    </p:animRot>
                                    <p:animRot by="-1500000">
                                      <p:cBhvr>
                                        <p:cTn id="16" dur="125" fill="hold">
                                          <p:stCondLst>
                                            <p:cond delay="125"/>
                                          </p:stCondLst>
                                        </p:cTn>
                                        <p:tgtEl>
                                          <p:spTgt spid="5">
                                            <p:txEl>
                                              <p:pRg st="0" end="0"/>
                                            </p:txEl>
                                          </p:spTgt>
                                        </p:tgtEl>
                                        <p:attrNameLst>
                                          <p:attrName>r</p:attrName>
                                        </p:attrNameLst>
                                      </p:cBhvr>
                                    </p:animRot>
                                    <p:animRot by="-1500000">
                                      <p:cBhvr>
                                        <p:cTn id="17" dur="125" fill="hold">
                                          <p:stCondLst>
                                            <p:cond delay="250"/>
                                          </p:stCondLst>
                                        </p:cTn>
                                        <p:tgtEl>
                                          <p:spTgt spid="5">
                                            <p:txEl>
                                              <p:pRg st="0" end="0"/>
                                            </p:txEl>
                                          </p:spTgt>
                                        </p:tgtEl>
                                        <p:attrNameLst>
                                          <p:attrName>r</p:attrName>
                                        </p:attrNameLst>
                                      </p:cBhvr>
                                    </p:animRot>
                                    <p:animRot by="1500000">
                                      <p:cBhvr>
                                        <p:cTn id="18" dur="125" fill="hold">
                                          <p:stCondLst>
                                            <p:cond delay="375"/>
                                          </p:stCondLst>
                                        </p:cTn>
                                        <p:tgtEl>
                                          <p:spTgt spid="5">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5">
                                            <p:txEl>
                                              <p:pRg st="1" end="1"/>
                                            </p:txEl>
                                          </p:spTgt>
                                        </p:tgtEl>
                                        <p:attrNameLst>
                                          <p:attrName>ppt_x</p:attrName>
                                          <p:attrName>ppt_y</p:attrName>
                                        </p:attrNameLst>
                                      </p:cBhvr>
                                    </p:animMotion>
                                    <p:animRot by="1500000">
                                      <p:cBhvr>
                                        <p:cTn id="23" dur="125" fill="hold">
                                          <p:stCondLst>
                                            <p:cond delay="0"/>
                                          </p:stCondLst>
                                        </p:cTn>
                                        <p:tgtEl>
                                          <p:spTgt spid="5">
                                            <p:txEl>
                                              <p:pRg st="1" end="1"/>
                                            </p:txEl>
                                          </p:spTgt>
                                        </p:tgtEl>
                                        <p:attrNameLst>
                                          <p:attrName>r</p:attrName>
                                        </p:attrNameLst>
                                      </p:cBhvr>
                                    </p:animRot>
                                    <p:animRot by="-1500000">
                                      <p:cBhvr>
                                        <p:cTn id="24" dur="125" fill="hold">
                                          <p:stCondLst>
                                            <p:cond delay="125"/>
                                          </p:stCondLst>
                                        </p:cTn>
                                        <p:tgtEl>
                                          <p:spTgt spid="5">
                                            <p:txEl>
                                              <p:pRg st="1" end="1"/>
                                            </p:txEl>
                                          </p:spTgt>
                                        </p:tgtEl>
                                        <p:attrNameLst>
                                          <p:attrName>r</p:attrName>
                                        </p:attrNameLst>
                                      </p:cBhvr>
                                    </p:animRot>
                                    <p:animRot by="-1500000">
                                      <p:cBhvr>
                                        <p:cTn id="25" dur="125" fill="hold">
                                          <p:stCondLst>
                                            <p:cond delay="250"/>
                                          </p:stCondLst>
                                        </p:cTn>
                                        <p:tgtEl>
                                          <p:spTgt spid="5">
                                            <p:txEl>
                                              <p:pRg st="1" end="1"/>
                                            </p:txEl>
                                          </p:spTgt>
                                        </p:tgtEl>
                                        <p:attrNameLst>
                                          <p:attrName>r</p:attrName>
                                        </p:attrNameLst>
                                      </p:cBhvr>
                                    </p:animRot>
                                    <p:animRot by="1500000">
                                      <p:cBhvr>
                                        <p:cTn id="26" dur="125" fill="hold">
                                          <p:stCondLst>
                                            <p:cond delay="375"/>
                                          </p:stCondLst>
                                        </p:cTn>
                                        <p:tgtEl>
                                          <p:spTgt spid="5">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5">
                                            <p:txEl>
                                              <p:pRg st="2" end="2"/>
                                            </p:txEl>
                                          </p:spTgt>
                                        </p:tgtEl>
                                        <p:attrNameLst>
                                          <p:attrName>ppt_x</p:attrName>
                                          <p:attrName>ppt_y</p:attrName>
                                        </p:attrNameLst>
                                      </p:cBhvr>
                                    </p:animMotion>
                                    <p:animRot by="1500000">
                                      <p:cBhvr>
                                        <p:cTn id="31" dur="125" fill="hold">
                                          <p:stCondLst>
                                            <p:cond delay="0"/>
                                          </p:stCondLst>
                                        </p:cTn>
                                        <p:tgtEl>
                                          <p:spTgt spid="5">
                                            <p:txEl>
                                              <p:pRg st="2" end="2"/>
                                            </p:txEl>
                                          </p:spTgt>
                                        </p:tgtEl>
                                        <p:attrNameLst>
                                          <p:attrName>r</p:attrName>
                                        </p:attrNameLst>
                                      </p:cBhvr>
                                    </p:animRot>
                                    <p:animRot by="-1500000">
                                      <p:cBhvr>
                                        <p:cTn id="32" dur="125" fill="hold">
                                          <p:stCondLst>
                                            <p:cond delay="125"/>
                                          </p:stCondLst>
                                        </p:cTn>
                                        <p:tgtEl>
                                          <p:spTgt spid="5">
                                            <p:txEl>
                                              <p:pRg st="2" end="2"/>
                                            </p:txEl>
                                          </p:spTgt>
                                        </p:tgtEl>
                                        <p:attrNameLst>
                                          <p:attrName>r</p:attrName>
                                        </p:attrNameLst>
                                      </p:cBhvr>
                                    </p:animRot>
                                    <p:animRot by="-1500000">
                                      <p:cBhvr>
                                        <p:cTn id="33" dur="125" fill="hold">
                                          <p:stCondLst>
                                            <p:cond delay="250"/>
                                          </p:stCondLst>
                                        </p:cTn>
                                        <p:tgtEl>
                                          <p:spTgt spid="5">
                                            <p:txEl>
                                              <p:pRg st="2" end="2"/>
                                            </p:txEl>
                                          </p:spTgt>
                                        </p:tgtEl>
                                        <p:attrNameLst>
                                          <p:attrName>r</p:attrName>
                                        </p:attrNameLst>
                                      </p:cBhvr>
                                    </p:animRot>
                                    <p:animRot by="1500000">
                                      <p:cBhvr>
                                        <p:cTn id="34" dur="125" fill="hold">
                                          <p:stCondLst>
                                            <p:cond delay="375"/>
                                          </p:stCondLst>
                                        </p:cTn>
                                        <p:tgtEl>
                                          <p:spTgt spid="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Jak się zaczęło?</a:t>
            </a:r>
          </a:p>
        </p:txBody>
      </p:sp>
      <p:sp>
        <p:nvSpPr>
          <p:cNvPr id="3" name="Symbol zastępczy zawartości 2"/>
          <p:cNvSpPr>
            <a:spLocks noGrp="1"/>
          </p:cNvSpPr>
          <p:nvPr>
            <p:ph idx="1"/>
          </p:nvPr>
        </p:nvSpPr>
        <p:spPr/>
        <p:txBody>
          <a:bodyPr/>
          <a:lstStyle/>
          <a:p>
            <a:pPr marL="0" indent="0">
              <a:buNone/>
            </a:pPr>
            <a:r>
              <a:rPr lang="pl-PL" dirty="0"/>
              <a:t>Na początku XV w. władcy Portugalii wysyłali wyprawy, z zadaniem odnalezienia morskiej drogi do Indii i Chin. Zmusiło ich do tego zajęcie Azji Zachodniej przez Turków i odcięcie lądowych szlaków, którymi dotychczas sprowadzano z tych krajów wonne przyprawy, cenne kamienie czy drogie sukna. Próby dotarcia do Indii wzdłuż wybrzeży Afryki w końcu powiodły się, ale pojawił się człowiek, który chciał dotrzeć do Indii, kierując się na zachód przez Ocean Atlantycki. Tym człowiekiem był Krzysztof Kolumb.</a:t>
            </a:r>
          </a:p>
          <a:p>
            <a:endParaRPr lang="pl-PL" dirty="0"/>
          </a:p>
        </p:txBody>
      </p:sp>
    </p:spTree>
    <p:extLst>
      <p:ext uri="{BB962C8B-B14F-4D97-AF65-F5344CB8AC3E}">
        <p14:creationId xmlns:p14="http://schemas.microsoft.com/office/powerpoint/2010/main" val="952274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Przyczyny  wypraw</a:t>
            </a:r>
          </a:p>
        </p:txBody>
      </p:sp>
      <p:sp>
        <p:nvSpPr>
          <p:cNvPr id="3" name="Symbol zastępczy zawartości 2"/>
          <p:cNvSpPr>
            <a:spLocks noGrp="1"/>
          </p:cNvSpPr>
          <p:nvPr>
            <p:ph sz="half" idx="1"/>
          </p:nvPr>
        </p:nvSpPr>
        <p:spPr/>
        <p:txBody>
          <a:bodyPr/>
          <a:lstStyle/>
          <a:p>
            <a:pPr>
              <a:lnSpc>
                <a:spcPct val="90000"/>
              </a:lnSpc>
              <a:spcBef>
                <a:spcPct val="50000"/>
              </a:spcBef>
              <a:buClr>
                <a:schemeClr val="hlink"/>
              </a:buClr>
              <a:buSzPct val="60000"/>
              <a:buFont typeface="Wingdings" pitchFamily="2" charset="2"/>
              <a:buNone/>
            </a:pPr>
            <a:r>
              <a:rPr lang="pl-PL" dirty="0"/>
              <a:t>1. Poszukiwanie drogi do Indii:</a:t>
            </a:r>
          </a:p>
          <a:p>
            <a:pPr marL="0" indent="0">
              <a:lnSpc>
                <a:spcPct val="90000"/>
              </a:lnSpc>
              <a:spcBef>
                <a:spcPct val="50000"/>
              </a:spcBef>
              <a:buClr>
                <a:schemeClr val="tx1"/>
              </a:buClr>
              <a:buNone/>
            </a:pPr>
            <a:r>
              <a:rPr lang="pl-PL" dirty="0"/>
              <a:t>- przyprawy,</a:t>
            </a:r>
          </a:p>
          <a:p>
            <a:pPr marL="0" indent="0">
              <a:lnSpc>
                <a:spcPct val="90000"/>
              </a:lnSpc>
              <a:spcBef>
                <a:spcPct val="50000"/>
              </a:spcBef>
              <a:buClr>
                <a:schemeClr val="tx1"/>
              </a:buClr>
              <a:buNone/>
            </a:pPr>
            <a:r>
              <a:rPr lang="pl-PL" dirty="0"/>
              <a:t>- metale szlachetne (złoto i srebro  do bicia monet),</a:t>
            </a:r>
          </a:p>
          <a:p>
            <a:pPr marL="0" indent="0">
              <a:lnSpc>
                <a:spcPct val="90000"/>
              </a:lnSpc>
              <a:spcBef>
                <a:spcPct val="50000"/>
              </a:spcBef>
              <a:buClr>
                <a:schemeClr val="tx1"/>
              </a:buClr>
              <a:buNone/>
            </a:pPr>
            <a:r>
              <a:rPr lang="pl-PL" dirty="0"/>
              <a:t>- kosztowności.</a:t>
            </a:r>
          </a:p>
          <a:p>
            <a:pPr marL="0" indent="0">
              <a:lnSpc>
                <a:spcPct val="90000"/>
              </a:lnSpc>
              <a:spcBef>
                <a:spcPct val="50000"/>
              </a:spcBef>
              <a:buClr>
                <a:schemeClr val="hlink"/>
              </a:buClr>
              <a:buSzPct val="60000"/>
              <a:buNone/>
            </a:pPr>
            <a:r>
              <a:rPr lang="pl-PL" dirty="0"/>
              <a:t>2. Zaspokojenie ciekawości</a:t>
            </a:r>
          </a:p>
          <a:p>
            <a:pPr marL="0" indent="0">
              <a:lnSpc>
                <a:spcPct val="90000"/>
              </a:lnSpc>
              <a:spcBef>
                <a:spcPct val="50000"/>
              </a:spcBef>
              <a:buClr>
                <a:schemeClr val="hlink"/>
              </a:buClr>
              <a:buSzPct val="60000"/>
              <a:buNone/>
            </a:pPr>
            <a:r>
              <a:rPr lang="pl-PL" dirty="0"/>
              <a:t>3. Bogactwo</a:t>
            </a:r>
          </a:p>
          <a:p>
            <a:pPr marL="0" indent="0">
              <a:lnSpc>
                <a:spcPct val="90000"/>
              </a:lnSpc>
              <a:spcBef>
                <a:spcPct val="50000"/>
              </a:spcBef>
              <a:buClr>
                <a:schemeClr val="hlink"/>
              </a:buClr>
              <a:buSzPct val="60000"/>
              <a:buNone/>
            </a:pPr>
            <a:r>
              <a:rPr lang="pl-PL" dirty="0"/>
              <a:t>4. Sława, przygody</a:t>
            </a:r>
          </a:p>
          <a:p>
            <a:endParaRPr lang="pl-PL" dirty="0"/>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504807" y="2776438"/>
            <a:ext cx="2286198" cy="228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328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00017519"/>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Sir Francis Drake</a:t>
            </a:r>
          </a:p>
        </p:txBody>
      </p:sp>
      <p:graphicFrame>
        <p:nvGraphicFramePr>
          <p:cNvPr id="5" name="Symbol zastępczy zawartości 4"/>
          <p:cNvGraphicFramePr>
            <a:graphicFrameLocks noGrp="1"/>
          </p:cNvGraphicFramePr>
          <p:nvPr>
            <p:ph sz="half" idx="1"/>
            <p:extLst>
              <p:ext uri="{D42A27DB-BD31-4B8C-83A1-F6EECF244321}">
                <p14:modId xmlns:p14="http://schemas.microsoft.com/office/powerpoint/2010/main" val="444184318"/>
              </p:ext>
            </p:extLst>
          </p:nvPr>
        </p:nvGraphicFramePr>
        <p:xfrm>
          <a:off x="9774426" y="5378544"/>
          <a:ext cx="2417574" cy="1479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Francis Drak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38962" y="828208"/>
            <a:ext cx="2438400" cy="3324226"/>
          </a:xfrm>
          <a:prstGeom prst="rect">
            <a:avLst/>
          </a:prstGeom>
          <a:noFill/>
          <a:extLst>
            <a:ext uri="{909E8E84-426E-40DD-AFC4-6F175D3DCCD1}">
              <a14:hiddenFill xmlns:a14="http://schemas.microsoft.com/office/drawing/2010/main">
                <a:solidFill>
                  <a:srgbClr val="FFFFFF"/>
                </a:solidFill>
              </a14:hiddenFill>
            </a:ext>
          </a:extLst>
        </p:spPr>
      </p:pic>
      <p:sp>
        <p:nvSpPr>
          <p:cNvPr id="8" name="Prostokąt 7"/>
          <p:cNvSpPr/>
          <p:nvPr/>
        </p:nvSpPr>
        <p:spPr>
          <a:xfrm>
            <a:off x="681316" y="1520944"/>
            <a:ext cx="6875929" cy="4893647"/>
          </a:xfrm>
          <a:prstGeom prst="rect">
            <a:avLst/>
          </a:prstGeom>
        </p:spPr>
        <p:txBody>
          <a:bodyPr wrap="square">
            <a:spAutoFit/>
          </a:bodyPr>
          <a:lstStyle/>
          <a:p>
            <a:r>
              <a:rPr lang="pl-PL" sz="2400" dirty="0"/>
              <a:t>(ur. ok. 1540 - zm.1596 )–angielski korsarz , w latach 1577-1580 odbył wyprawę dookoła świata. W Niemczech stoi pomnik, który przedstawia wielkiego pirata z kwiatem ziemniaka w dłoni. Przypomina, że Sir Francis Drake rozpowszechnił na naszym kontynencie ziemniaki, które milionom ludzi pozwoliły odsunąć widmo głodu. Drake – żeglarz, pirat, obieżyświat i żołnierz, który przyniósł Koronie Brytyjskiej złoto i chwałę, przywiózł na wyspy również niedoceniane przez Hiszpanów bulwy</a:t>
            </a:r>
            <a:r>
              <a:rPr lang="pl-PL" dirty="0"/>
              <a:t>.</a:t>
            </a:r>
          </a:p>
        </p:txBody>
      </p:sp>
    </p:spTree>
    <p:extLst>
      <p:ext uri="{BB962C8B-B14F-4D97-AF65-F5344CB8AC3E}">
        <p14:creationId xmlns:p14="http://schemas.microsoft.com/office/powerpoint/2010/main" val="40449414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39588" y="0"/>
            <a:ext cx="10034402" cy="945776"/>
          </a:xfrm>
        </p:spPr>
        <p:txBody>
          <a:bodyPr/>
          <a:lstStyle/>
          <a:p>
            <a:r>
              <a:rPr lang="pl-PL" dirty="0"/>
              <a:t>Marco Polo</a:t>
            </a:r>
          </a:p>
        </p:txBody>
      </p:sp>
      <p:sp>
        <p:nvSpPr>
          <p:cNvPr id="3" name="Symbol zastępczy zawartości 2"/>
          <p:cNvSpPr>
            <a:spLocks noGrp="1"/>
          </p:cNvSpPr>
          <p:nvPr>
            <p:ph sz="half" idx="1"/>
          </p:nvPr>
        </p:nvSpPr>
        <p:spPr>
          <a:xfrm>
            <a:off x="863507" y="1388095"/>
            <a:ext cx="6007940" cy="4187952"/>
          </a:xfrm>
        </p:spPr>
        <p:txBody>
          <a:bodyPr>
            <a:noAutofit/>
          </a:bodyPr>
          <a:lstStyle/>
          <a:p>
            <a:pPr marL="0" indent="0">
              <a:buNone/>
            </a:pPr>
            <a:r>
              <a:rPr lang="pl-PL" dirty="0"/>
              <a:t>(ur. 1254r,zm 1324r) – wenecki kupiec i podróżnik. Uważany  jest za jednego z największych podróżników w dziejach świata. Jednak barwne opisy jego podróży do Chin, przyniosły mu wiele upokorzenia. Współcześni mu ludzie nie wierzyli, że rzeczywiście osobiście widział wszystkie dziwy i wspaniałości Dalekiego Wschodu, które barwnie opisywał. Do dzisiaj nie brakuje naukowców, którzy wątpią w szczerość relacji podróżnika.</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479" y="1766047"/>
            <a:ext cx="28289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3923271588"/>
              </p:ext>
            </p:extLst>
          </p:nvPr>
        </p:nvGraphicFramePr>
        <p:xfrm>
          <a:off x="9816352" y="5576046"/>
          <a:ext cx="2375647" cy="1281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0467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6988" y="0"/>
            <a:ext cx="10058402" cy="1219200"/>
          </a:xfrm>
        </p:spPr>
        <p:txBody>
          <a:bodyPr/>
          <a:lstStyle/>
          <a:p>
            <a:r>
              <a:rPr lang="pl-PL" dirty="0"/>
              <a:t>Krzysztof Kolumb</a:t>
            </a:r>
          </a:p>
        </p:txBody>
      </p:sp>
      <p:graphicFrame>
        <p:nvGraphicFramePr>
          <p:cNvPr id="5" name="Symbol zastępczy zawartości 4"/>
          <p:cNvGraphicFramePr>
            <a:graphicFrameLocks noGrp="1"/>
          </p:cNvGraphicFramePr>
          <p:nvPr>
            <p:ph sz="half" idx="1"/>
            <p:extLst>
              <p:ext uri="{D42A27DB-BD31-4B8C-83A1-F6EECF244321}">
                <p14:modId xmlns:p14="http://schemas.microsoft.com/office/powerpoint/2010/main" val="1741697461"/>
              </p:ext>
            </p:extLst>
          </p:nvPr>
        </p:nvGraphicFramePr>
        <p:xfrm>
          <a:off x="9802906" y="5513294"/>
          <a:ext cx="2389094" cy="134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8476" y="1134035"/>
            <a:ext cx="31718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ostokąt 5"/>
          <p:cNvSpPr/>
          <p:nvPr/>
        </p:nvSpPr>
        <p:spPr>
          <a:xfrm>
            <a:off x="174812" y="1465730"/>
            <a:ext cx="6239435" cy="5262979"/>
          </a:xfrm>
          <a:prstGeom prst="rect">
            <a:avLst/>
          </a:prstGeom>
        </p:spPr>
        <p:txBody>
          <a:bodyPr wrap="square">
            <a:spAutoFit/>
          </a:bodyPr>
          <a:lstStyle/>
          <a:p>
            <a:r>
              <a:rPr lang="pl-PL" sz="2400" dirty="0"/>
              <a:t>(ur. 1451r,zm. 1506r)- był żeglarzem z Genui, na służbie dworu kastylijskiego. Jest jednym z najlepiej zapamiętanych podróżników. Dokonał przełomowych odkryć geograficznych. Wierzył, że możliwe się dotarcie drogą morską z Europy do Indii, okrążając kulę ziemską. Podczas wyprawy dotarł jako pierwszy na kontynent amerykański. Nie wiadomo jednak czy był on świadomy, że odkrył nieznane dotąd dla mieszkańców starego kontynentu tereny czy też uważał, że dopłynął do Indii.</a:t>
            </a:r>
          </a:p>
        </p:txBody>
      </p:sp>
    </p:spTree>
    <p:extLst>
      <p:ext uri="{BB962C8B-B14F-4D97-AF65-F5344CB8AC3E}">
        <p14:creationId xmlns:p14="http://schemas.microsoft.com/office/powerpoint/2010/main" val="7650054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James Cook</a:t>
            </a:r>
          </a:p>
        </p:txBody>
      </p:sp>
      <p:sp>
        <p:nvSpPr>
          <p:cNvPr id="3" name="Symbol zastępczy zawartości 2"/>
          <p:cNvSpPr>
            <a:spLocks noGrp="1"/>
          </p:cNvSpPr>
          <p:nvPr>
            <p:ph sz="half" idx="1"/>
          </p:nvPr>
        </p:nvSpPr>
        <p:spPr>
          <a:xfrm>
            <a:off x="903848" y="1718048"/>
            <a:ext cx="4954588" cy="4187952"/>
          </a:xfrm>
        </p:spPr>
        <p:txBody>
          <a:bodyPr>
            <a:normAutofit fontScale="92500" lnSpcReduction="20000"/>
          </a:bodyPr>
          <a:lstStyle/>
          <a:p>
            <a:pPr marL="0" indent="0">
              <a:buNone/>
            </a:pPr>
            <a:r>
              <a:rPr lang="pl-PL" sz="2600" dirty="0"/>
              <a:t>(ur. 1728r. zm.1779r.)- był angielskim żeglarzem, odkrywcą oraz astronomem. Służył w Królewskiej Marynarce Wojennej jako porucznik. Swoją służbę rozpoczął niezwykle wcześnie, gdyż już w wieku 15 lat. Jako podporucznik przemierzał wybrzeża Nowej Funlandii – jego zadaniem było prowadzenie badań hydrograficznych </a:t>
            </a:r>
            <a:r>
              <a:rPr lang="pl-PL" dirty="0"/>
              <a:t>i sporządzanie map.</a:t>
            </a:r>
          </a:p>
        </p:txBody>
      </p:sp>
      <p:graphicFrame>
        <p:nvGraphicFramePr>
          <p:cNvPr id="5" name="Symbol zastępczy zawartości 4"/>
          <p:cNvGraphicFramePr>
            <a:graphicFrameLocks noGrp="1"/>
          </p:cNvGraphicFramePr>
          <p:nvPr>
            <p:ph sz="half" idx="2"/>
            <p:extLst>
              <p:ext uri="{D42A27DB-BD31-4B8C-83A1-F6EECF244321}">
                <p14:modId xmlns:p14="http://schemas.microsoft.com/office/powerpoint/2010/main" val="2670301665"/>
              </p:ext>
            </p:extLst>
          </p:nvPr>
        </p:nvGraphicFramePr>
        <p:xfrm>
          <a:off x="9950825" y="5217459"/>
          <a:ext cx="2241176" cy="173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9301" y="1201270"/>
            <a:ext cx="3500158" cy="4402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888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TS1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Illustration_16x9_TP103431353.potx" id="{24F8E3F1-1774-43C3-8BF7-EB5F3252CD12}" vid="{2EBCB38E-3108-4EA5-BFBA-E8DD4FAFAC20}"/>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TS103431377</Template>
  <TotalTime>0</TotalTime>
  <Words>882</Words>
  <Application>Microsoft Office PowerPoint</Application>
  <PresentationFormat>Panoramiczny</PresentationFormat>
  <Paragraphs>106</Paragraphs>
  <Slides>20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20</vt:i4>
      </vt:variant>
    </vt:vector>
  </HeadingPairs>
  <TitlesOfParts>
    <vt:vector size="24" baseType="lpstr">
      <vt:lpstr>Arial</vt:lpstr>
      <vt:lpstr>Segoe Print</vt:lpstr>
      <vt:lpstr>Wingdings</vt:lpstr>
      <vt:lpstr>TS103431377</vt:lpstr>
      <vt:lpstr>Wielcy Odkrywcy</vt:lpstr>
      <vt:lpstr>Co było kiedyś?</vt:lpstr>
      <vt:lpstr>Jak się zaczęło?</vt:lpstr>
      <vt:lpstr>Przyczyny  wypraw</vt:lpstr>
      <vt:lpstr>Prezentacja programu PowerPoint</vt:lpstr>
      <vt:lpstr>Sir Francis Drake</vt:lpstr>
      <vt:lpstr>Marco Polo</vt:lpstr>
      <vt:lpstr>Krzysztof Kolumb</vt:lpstr>
      <vt:lpstr>James Cook</vt:lpstr>
      <vt:lpstr>Vasco da Gama</vt:lpstr>
      <vt:lpstr>Ferdynand Magellan</vt:lpstr>
      <vt:lpstr>Przekierowanie na stronę z animacją</vt:lpstr>
      <vt:lpstr>Karawela - udoskonalony statek</vt:lpstr>
      <vt:lpstr>Prezentacja programu PowerPoint</vt:lpstr>
      <vt:lpstr>Do czego przyczyniły się odkrycia?</vt:lpstr>
      <vt:lpstr>Skutki odkryć geograficznych</vt:lpstr>
      <vt:lpstr>Skutki Pozytywne</vt:lpstr>
      <vt:lpstr>Skutki negatywne</vt:lpstr>
      <vt:lpstr>Dziękuję za uwagę!!</vt:lpstr>
      <vt:lpstr>Uwaga!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2013-05-10T15:19:36Z</dcterms:created>
  <dcterms:modified xsi:type="dcterms:W3CDTF">2019-03-28T16:39:47Z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