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7F3B7C-C1EF-432B-89D4-CCD430C56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CEEF1C3-BC98-4A1D-BA50-C093FA8F8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3257B-CDDC-4309-910D-E839F1060267}" type="datetimeFigureOut">
              <a:rPr lang="pl-PL" smtClean="0"/>
              <a:t>2020-01-16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45AF761-469B-48D6-B591-68DA933EF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762A868-DBAD-46B7-8864-BFE6ECAEA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B72A-F950-4445-ACA1-29CF231A6A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9720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578D63B-C040-4AD6-A91C-CD4400C9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0760FCB-123A-40E9-B76F-514254652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82EAA75-6927-4AC3-93D9-0833FF36E1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3257B-CDDC-4309-910D-E839F1060267}" type="datetimeFigureOut">
              <a:rPr lang="pl-PL" smtClean="0"/>
              <a:t>2020-01-16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88CE89D-87E5-469E-9152-FDEE2B808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C2552F6-4DC5-4F81-8844-5D7A56A56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7B72A-F950-4445-ACA1-29CF231A6A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744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FB349866-FC05-4678-BFB9-80A00E8C4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pl-PL" sz="2800" b="1"/>
              <a:t>Kilka faktów…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3956B25-91A8-4248-A419-C7C0671827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51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6AB3196E-0FF9-409D-93E4-EC026104B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pl-PL" sz="2800" b="1"/>
              <a:t>Kilka faktów…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CC0A2DE-2655-4CAE-8A49-609AAB9ACC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38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0E595787-30E0-40D5-B655-488DD70FE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pl-PL" sz="2800" b="1"/>
              <a:t>Kilka faktów…</a:t>
            </a:r>
            <a:endParaRPr lang="pl-PL" sz="2800" b="1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99CC2AA-3F13-444F-BE09-A21EC01F51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3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F2A76791-1737-47F7-A36F-63083B56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pl-PL" sz="2800" b="1"/>
              <a:t>Dlaczego język niemiecki?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2D205A4-E781-4B93-9B0D-FBE967EA6D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97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4B06CB66-900E-4CD9-9BF4-AE075E390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pl-PL" sz="2800" b="1"/>
              <a:t>Warum Deutsch?</a:t>
            </a:r>
            <a:endParaRPr lang="pl-PL" sz="2800" b="1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9BD0C8B-0060-40B1-8BD1-DE5CB551EC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07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3E887E6F-DA86-4F33-851D-CE8A3DB2A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pl-PL" sz="2800" b="1"/>
              <a:t>Dlaczego język niemiecki?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B5094B2-4480-4E70-BA64-3A615D55DD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63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127ABE81-7B38-4B91-B71B-4910828EC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pl-PL" sz="2800" b="1"/>
              <a:t>Dlaczego język niemiecki jest ważny i potrzebny?</a:t>
            </a:r>
            <a:endParaRPr lang="pl-PL" sz="2800" b="1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0062D91-0B42-466D-B21A-1E118F620A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84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5F650735-73A4-4DE3-BC1D-11F64A763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pl-PL" sz="2800" b="1"/>
              <a:t>Dlaczego język niemiecki?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8E048DC-EA6A-48DD-B11B-7433A02631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9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A8998755-9039-463B-84B1-5E1BE35C3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pl-PL" sz="2800" b="1"/>
              <a:t>Dlaczego język niemiecki?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7A6AFA5-057F-49FE-9B7C-489E6B3279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8015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Panoramiczny</PresentationFormat>
  <Paragraphs>9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Motyw pakietu Office</vt:lpstr>
      <vt:lpstr>Kilka faktów…</vt:lpstr>
      <vt:lpstr>Kilka faktów…</vt:lpstr>
      <vt:lpstr>Kilka faktów…</vt:lpstr>
      <vt:lpstr>Dlaczego język niemiecki?</vt:lpstr>
      <vt:lpstr>Warum Deutsch?</vt:lpstr>
      <vt:lpstr>Dlaczego język niemiecki?</vt:lpstr>
      <vt:lpstr>Dlaczego język niemiecki jest ważny i potrzebny?</vt:lpstr>
      <vt:lpstr>Dlaczego język niemiecki?</vt:lpstr>
      <vt:lpstr>Dlaczego język niemiecki?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Kilka faktów…</dc:title>
  <dc:creator>Anna Chęś</dc:creator>
  <cp:lastModifiedBy>Anna Chęś</cp:lastModifiedBy>
  <cp:revision>1</cp:revision>
  <dcterms:created xsi:type="dcterms:W3CDTF">2020-01-16T21:21:50Z</dcterms:created>
  <dcterms:modified xsi:type="dcterms:W3CDTF">2020-01-16T21:21:50Z</dcterms:modified>
</cp:coreProperties>
</file>