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/>
  <p:notesSz cx="7559675" cy="10691813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06A725B-E957-475E-A54E-C820B7D3C2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3E626139-661F-40CB-A917-A63632E1ED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E41D5-0C70-41D9-954D-75F731EA6DFD}" type="datetimeFigureOut">
              <a:rPr lang="pl-PL" smtClean="0"/>
              <a:t>2020-01-16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48DB283E-7A53-4173-B230-C9CA211A15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73327A29-380E-491A-9AC1-E45D6C0F2F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3682D-A91F-4BA8-8F43-7CAB337FAD0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012526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D7670553-793D-4940-9835-D2B702E44F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981EAA58-469F-493B-A9D9-E4B3A0B196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744D29B1-DDDE-43B7-B9AF-5C2C38CE51B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5E41D5-0C70-41D9-954D-75F731EA6DFD}" type="datetimeFigureOut">
              <a:rPr lang="pl-PL" smtClean="0"/>
              <a:t>2020-01-16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59E5F6B6-9835-4DDC-A58D-9DA7E70EEB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8C8E0449-0574-4C80-A16C-2DF947080B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F3682D-A91F-4BA8-8F43-7CAB337FAD0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41780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>
            <a:extLst>
              <a:ext uri="{FF2B5EF4-FFF2-40B4-BE49-F238E27FC236}">
                <a16:creationId xmlns:a16="http://schemas.microsoft.com/office/drawing/2014/main" id="{EE9C5ECB-3B68-43DC-8A5F-760F21CD73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1B5B9CFE-92DE-474D-8D0F-BF31497C723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18112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>
            <a:extLst>
              <a:ext uri="{FF2B5EF4-FFF2-40B4-BE49-F238E27FC236}">
                <a16:creationId xmlns:a16="http://schemas.microsoft.com/office/drawing/2014/main" id="{F3BB4015-8A5B-4DC4-9325-08D27DFCF2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E8A571A9-E21A-4882-B90D-FE28372BCC8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73981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>
            <a:extLst>
              <a:ext uri="{FF2B5EF4-FFF2-40B4-BE49-F238E27FC236}">
                <a16:creationId xmlns:a16="http://schemas.microsoft.com/office/drawing/2014/main" id="{DBDD6807-6469-4481-A258-5048EB9302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18B5A478-9454-4929-A956-33D0868F671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2480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>
            <a:extLst>
              <a:ext uri="{FF2B5EF4-FFF2-40B4-BE49-F238E27FC236}">
                <a16:creationId xmlns:a16="http://schemas.microsoft.com/office/drawing/2014/main" id="{AB2B6E30-0975-4C0F-A69E-2B9304AC9A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3DF18DD2-FE48-4679-B7A8-019D14DCEC6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4905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>
            <a:extLst>
              <a:ext uri="{FF2B5EF4-FFF2-40B4-BE49-F238E27FC236}">
                <a16:creationId xmlns:a16="http://schemas.microsoft.com/office/drawing/2014/main" id="{C5E1C42B-C7F1-49DB-8668-4A12611686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5F84AAF0-1776-4C7E-934E-3BF4A541F91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68404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>
            <a:extLst>
              <a:ext uri="{FF2B5EF4-FFF2-40B4-BE49-F238E27FC236}">
                <a16:creationId xmlns:a16="http://schemas.microsoft.com/office/drawing/2014/main" id="{D2FC328A-C7D7-4CCF-BFCE-D7F87A81DE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1601286D-29E3-4D2F-ADE8-E4F72F6C1A9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34837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>
            <a:extLst>
              <a:ext uri="{FF2B5EF4-FFF2-40B4-BE49-F238E27FC236}">
                <a16:creationId xmlns:a16="http://schemas.microsoft.com/office/drawing/2014/main" id="{73DA13EB-B98C-417F-AC3B-E1DA19D28C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1A82B40A-E5FF-42EA-8600-AE8C798FE8A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82148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>
            <a:extLst>
              <a:ext uri="{FF2B5EF4-FFF2-40B4-BE49-F238E27FC236}">
                <a16:creationId xmlns:a16="http://schemas.microsoft.com/office/drawing/2014/main" id="{D1529BA6-102B-4498-B0F7-815B8A668E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C8481E91-6C21-4EB2-BE9A-DF7E2B17C92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41566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>
            <a:extLst>
              <a:ext uri="{FF2B5EF4-FFF2-40B4-BE49-F238E27FC236}">
                <a16:creationId xmlns:a16="http://schemas.microsoft.com/office/drawing/2014/main" id="{546685D0-44ED-464F-B619-F4DC41EDB1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de-DE"/>
              <a:t>Wissenswertes über Deutschland</a:t>
            </a:r>
            <a:br>
              <a:rPr lang="de-DE"/>
            </a:br>
            <a:endParaRPr lang="de-DE"/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4628FC26-A6B7-4494-B9BB-432E35611F4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51567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>
            <a:extLst>
              <a:ext uri="{FF2B5EF4-FFF2-40B4-BE49-F238E27FC236}">
                <a16:creationId xmlns:a16="http://schemas.microsoft.com/office/drawing/2014/main" id="{90C05A92-5D5A-47C6-89F3-8B8FDD8D0E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2734A79E-9C5D-4AE1-B3D2-A0F636E4BE7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54281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>
            <a:extLst>
              <a:ext uri="{FF2B5EF4-FFF2-40B4-BE49-F238E27FC236}">
                <a16:creationId xmlns:a16="http://schemas.microsoft.com/office/drawing/2014/main" id="{0E5D80E9-E0D4-44C9-952D-63551A7575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1E36853A-661A-449D-9E9E-DDD8EC8D213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73746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>
            <a:extLst>
              <a:ext uri="{FF2B5EF4-FFF2-40B4-BE49-F238E27FC236}">
                <a16:creationId xmlns:a16="http://schemas.microsoft.com/office/drawing/2014/main" id="{5CEBDE53-E6A0-4300-820F-7538C7B09B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A0196BD6-F99A-4AA4-A70F-4C050072A1A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21011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>
            <a:extLst>
              <a:ext uri="{FF2B5EF4-FFF2-40B4-BE49-F238E27FC236}">
                <a16:creationId xmlns:a16="http://schemas.microsoft.com/office/drawing/2014/main" id="{BF699294-624A-493C-9639-3BBFA7FA00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7750634A-1FB5-40EE-A42A-5EBB0EABA70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1712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>
            <a:extLst>
              <a:ext uri="{FF2B5EF4-FFF2-40B4-BE49-F238E27FC236}">
                <a16:creationId xmlns:a16="http://schemas.microsoft.com/office/drawing/2014/main" id="{1474B60B-05B4-41DC-9955-7928E333AE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AF918EC0-4759-4BA6-86D8-D59B89A0330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70528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>
            <a:extLst>
              <a:ext uri="{FF2B5EF4-FFF2-40B4-BE49-F238E27FC236}">
                <a16:creationId xmlns:a16="http://schemas.microsoft.com/office/drawing/2014/main" id="{B7C6A40B-A2D5-4D7C-8587-E5B9C4AF20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4E4B9755-9215-4DAB-AB4F-9DBD6AEF719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18439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>
            <a:extLst>
              <a:ext uri="{FF2B5EF4-FFF2-40B4-BE49-F238E27FC236}">
                <a16:creationId xmlns:a16="http://schemas.microsoft.com/office/drawing/2014/main" id="{D52A92BA-0DF8-46C5-9272-9EA667EEC5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E3E1B84D-D50A-4DC4-B9D4-E6BBADE8670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17004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>
            <a:extLst>
              <a:ext uri="{FF2B5EF4-FFF2-40B4-BE49-F238E27FC236}">
                <a16:creationId xmlns:a16="http://schemas.microsoft.com/office/drawing/2014/main" id="{D529A276-FD8A-4FE2-B7D1-2B8BFEFBD8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332A1AF2-5910-4A4F-9723-00565A5B647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21499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>
            <a:extLst>
              <a:ext uri="{FF2B5EF4-FFF2-40B4-BE49-F238E27FC236}">
                <a16:creationId xmlns:a16="http://schemas.microsoft.com/office/drawing/2014/main" id="{0CF69D0F-2F6E-4FDF-AF03-33B1F9347F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F77D8165-D20D-4C68-B09B-53AC4974326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13474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>
            <a:extLst>
              <a:ext uri="{FF2B5EF4-FFF2-40B4-BE49-F238E27FC236}">
                <a16:creationId xmlns:a16="http://schemas.microsoft.com/office/drawing/2014/main" id="{45B5CE73-25CB-4757-9F6E-16369A7898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9C8CD7A4-7A24-4B0C-8092-3B37F5E467A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076025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</Words>
  <Application>Microsoft Office PowerPoint</Application>
  <PresentationFormat>Panoramiczny</PresentationFormat>
  <Paragraphs>1</Paragraphs>
  <Slides>19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Wissenswertes über Deutschland 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Anna Chęś</dc:creator>
  <cp:lastModifiedBy>Anna Chęś</cp:lastModifiedBy>
  <cp:revision>1</cp:revision>
  <dcterms:created xsi:type="dcterms:W3CDTF">2020-01-16T19:57:38Z</dcterms:created>
  <dcterms:modified xsi:type="dcterms:W3CDTF">2020-01-16T19:57:38Z</dcterms:modified>
</cp:coreProperties>
</file>