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63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EB7D5-A551-4062-8370-E7BB51D2D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FFA0F1-B504-4387-8CBF-F607E5869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526EDA-0D0B-44C6-8F16-19CC5828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DD7ADB-F29B-4510-96AF-8B6EB42D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65CB47-B8F6-4B36-939C-BCBCA94A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4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89277-6877-487D-8FA6-03D7CDF1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2C4545E-FB5B-4F80-BCB6-2D03C0247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748AA4-130E-46F0-8E32-5B5DDBE2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88924C-6952-4560-B57E-4F464F3B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8FA079-DB54-462C-B09A-7445BB23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47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5210AA2-C1AA-43A5-A2DD-5B26ABB1E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EED311-27E8-41E6-B9D2-40294DEB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DF479C-38D2-48B6-B164-9A502B85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883E50-ED12-47E2-A3AD-1EECE4B5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C98056-FBE0-480F-A423-67DA8391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53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DFA081-790E-46A6-A4F7-7DE05F23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41AFA0-B8E9-46D0-B1D1-08C0DD8F2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0B5E50-70E0-4EC0-8DBB-797A93C0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61F54B-7018-4865-B7AF-85CCC814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85A83E-09B5-4541-B25D-D6A44BF7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53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2D59CA-02EC-4C0A-957F-F6E20607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C14ABC-7AAE-4BAD-8F4F-EDC671953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F3EA93-74E7-4442-8B47-E21C5FA6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689E8D-F9B7-42DD-9EAF-975D67F2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7C5472-EE02-45B0-B00D-6F330E5F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81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6EC19-22DC-4937-A0EE-6BB10CFA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293C98-77A3-42C6-87C2-8A8623524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88A009-25B9-460C-857B-FA33A71F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3C878B-F8EB-4645-A6A7-22940971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7B1BDA-3770-4967-80BD-A97A5314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87A6DFF-B70D-427A-A828-64544B60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98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4D1F0F-4504-4DB9-BFCC-D5F3C6ED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064F98-12D4-47CD-9FDA-AEDC94690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3008A7-4120-459E-8836-4834163DB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45F7CD-A440-4AE3-BA5B-50EE39264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C70CBA-33EA-44E9-A396-BC4CA5DAC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D1CD0B5-9DBD-4A5F-B4D6-77F019A9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1669870-1DC6-4B46-8F5B-FB8FA6F7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DD4992-392C-4795-914D-62B2E364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3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09DCD1-76FB-4138-B6B5-003AA169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E291FD9-4CA4-4D5B-8AD3-A5C7B535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41F6F92-2EC5-4D1F-B391-E9F73E6E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D004E2F-0BD3-4219-B06B-90D66509D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2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A7908BC-976F-489A-8F93-1A629A65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C206DC3-884F-4AD6-A7A2-E1A1303F5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E4AD83-0E8F-4FCB-B531-5AEF5C01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02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95F878-3255-416A-B9BE-D00700956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E0E82-FD70-4125-9A60-78FACA16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537B010-1F45-4BD3-A293-5CDF5FD8C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C4208E-9287-428D-BEC7-CD4B8449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3BD96D9-5C48-43E7-8492-57BC1210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F1E3BC-1A6D-4358-91A8-53F2ECDA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50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31C7CE-312C-4452-8C5E-364B28C6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1F82A4A-79F4-46A0-BAE5-EB0366FF7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4F61D43-A576-4282-85BC-DA7DBCA03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CFA5A0-7377-4C5B-ABE3-1D3CF3B8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1CC76E-CCD0-4B58-856C-C8EA1EEE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938F1B5-B02A-4D54-A945-29DF9958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96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AF913BD-3F35-46BA-9CB7-7E7FCBE2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C65E2F-9516-49DE-B9A9-E777C33C1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4B77FA-4AD8-438A-A807-243BD5FB7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6F08-4B45-433F-9300-E21D88FC4F07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3CE7B0-514F-4528-8997-66D422C8B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E5466A-927A-4673-B922-BF8632ECC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F524-1981-40B6-AB1E-7B9E33DDB1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11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F2940C8-D3AC-4A18-8A92-06FC5FDC2C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626" b="778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3D4D4FB-BDC1-4D33-8F9E-B92B6B6CC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Prezydent i Rada Ministrów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A24DFF-E40B-4FEF-8E91-F9ACD6432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14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866C9-E8BE-4932-BBFC-263D084B5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pl-PL" dirty="0"/>
              <a:t>Rada Ministrów</a:t>
            </a:r>
          </a:p>
        </p:txBody>
      </p:sp>
      <p:sp>
        <p:nvSpPr>
          <p:cNvPr id="71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 descr="Znalezione obrazy dla zapytania: godło polski">
            <a:extLst>
              <a:ext uri="{FF2B5EF4-FFF2-40B4-BE49-F238E27FC236}">
                <a16:creationId xmlns:a16="http://schemas.microsoft.com/office/drawing/2014/main" id="{C143CA8B-711A-432E-AFC8-D99B42F84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0173" y="1790732"/>
            <a:ext cx="3267942" cy="326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322F48-A288-46A1-974A-26BC2A904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7" y="2446475"/>
            <a:ext cx="5463853" cy="373048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Rada Ministrów</a:t>
            </a:r>
            <a:r>
              <a:rPr lang="pl-PL" sz="2400" dirty="0">
                <a:solidFill>
                  <a:srgbClr val="FF0000"/>
                </a:solidFill>
              </a:rPr>
              <a:t> </a:t>
            </a:r>
            <a:r>
              <a:rPr lang="pl-PL" sz="2400" dirty="0"/>
              <a:t>(zwana popularnie </a:t>
            </a:r>
            <a:r>
              <a:rPr lang="pl-PL" sz="2400" b="1" dirty="0"/>
              <a:t>rządem</a:t>
            </a:r>
            <a:r>
              <a:rPr lang="pl-PL" sz="2400" dirty="0"/>
              <a:t>) – konstytucyjny kolegialny organ władzy wykonawczej w Polsce.</a:t>
            </a:r>
          </a:p>
        </p:txBody>
      </p:sp>
    </p:spTree>
    <p:extLst>
      <p:ext uri="{BB962C8B-B14F-4D97-AF65-F5344CB8AC3E}">
        <p14:creationId xmlns:p14="http://schemas.microsoft.com/office/powerpoint/2010/main" val="1751492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4AFEFF-4AB9-403C-BA85-E9DDACAA8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506437"/>
            <a:ext cx="5244301" cy="117921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B050"/>
                </a:solidFill>
              </a:rPr>
              <a:t>Organizacja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3652D8B-DB56-43D3-989E-0D0B12F7E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173" y="2199225"/>
            <a:ext cx="3267942" cy="245095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362F25-6077-4E8D-B458-8DC0EA97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98" y="1942926"/>
            <a:ext cx="5681801" cy="4151214"/>
          </a:xfrm>
        </p:spPr>
        <p:txBody>
          <a:bodyPr>
            <a:normAutofit fontScale="92500"/>
          </a:bodyPr>
          <a:lstStyle/>
          <a:p>
            <a:r>
              <a:rPr lang="pl-PL" sz="2400" dirty="0"/>
              <a:t>Zgodnie z obowiązującą Konstytucją Rzeczypospolitej Polskiej z dnia 2 kwietnia 1997 Rada Ministrów składa się z Prezesa Rady Ministrów oraz ministrów. W skład Rady Ministrów mogą być powoływani wiceprezesi Rady Ministrów oraz przewodniczący określonych w ustawach komitetów. Prezes oraz wiceprezesi Rady Ministrów mogą pełnić także funkcję ministra lub przewodniczącego komitetu (art. 147 Konstytucji).</a:t>
            </a:r>
          </a:p>
          <a:p>
            <a:r>
              <a:rPr lang="pl-PL" sz="2400" dirty="0"/>
              <a:t>Organizację i tryb pracy Rady Ministrów reguluje ustawa z dnia 8 sierpnia 1996 r. o Radzie Ministrów</a:t>
            </a:r>
          </a:p>
        </p:txBody>
      </p:sp>
    </p:spTree>
    <p:extLst>
      <p:ext uri="{BB962C8B-B14F-4D97-AF65-F5344CB8AC3E}">
        <p14:creationId xmlns:p14="http://schemas.microsoft.com/office/powerpoint/2010/main" val="3207137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FDBE0-6F9C-4717-B3D5-7DAE16A8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526" y="0"/>
            <a:ext cx="5886273" cy="168565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</a:rPr>
              <a:t>Kompetencje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88B46DB-AC45-4F85-9EEC-707D76963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173" y="2334028"/>
            <a:ext cx="3267942" cy="218135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22D4EF-3E0B-4B39-9C0F-7E047D04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5212" y="1420837"/>
            <a:ext cx="5639598" cy="4756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000" b="1" dirty="0"/>
              <a:t>Rada Ministrów:</a:t>
            </a:r>
            <a:endParaRPr lang="pl-PL" sz="3000" dirty="0"/>
          </a:p>
          <a:p>
            <a:r>
              <a:rPr lang="pl-PL" sz="2400" dirty="0"/>
              <a:t>prowadzi politykę wewnętrzną i zagraniczną Rzeczypospolitej Polskiej (art. 146 ust. 1 Konstytucji),</a:t>
            </a:r>
          </a:p>
          <a:p>
            <a:r>
              <a:rPr lang="pl-PL" sz="2400" dirty="0"/>
              <a:t>kieruje administracją rządową,</a:t>
            </a:r>
          </a:p>
          <a:p>
            <a:r>
              <a:rPr lang="pl-PL" sz="2400" dirty="0"/>
              <a:t>w zakresie i na zasadach określonych w Konstytucji i ustawach, na podstawie art. 146 Konstytucji, w szczególności:</a:t>
            </a:r>
          </a:p>
          <a:p>
            <a:r>
              <a:rPr lang="pl-PL" sz="2400" dirty="0"/>
              <a:t>zapewnia wykonanie ustaw,</a:t>
            </a:r>
          </a:p>
          <a:p>
            <a:r>
              <a:rPr lang="pl-PL" sz="2400" dirty="0"/>
              <a:t>wydaje rozporządzenia,</a:t>
            </a:r>
          </a:p>
          <a:p>
            <a:r>
              <a:rPr lang="pl-PL" sz="2400" dirty="0"/>
              <a:t>koordynuje i kontroluje prace organów administracji rządowej,</a:t>
            </a:r>
          </a:p>
          <a:p>
            <a:r>
              <a:rPr lang="pl-PL" sz="2400" dirty="0"/>
              <a:t>chroni interesy Skarbu Państwa,</a:t>
            </a:r>
          </a:p>
          <a:p>
            <a:r>
              <a:rPr lang="pl-PL" sz="2400" dirty="0"/>
              <a:t>uchwala projekt budżetu państwa,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396489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42CC1C-E21E-4B3D-A7A6-23B1DBB0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00B0F0"/>
                </a:solidFill>
              </a:rPr>
              <a:t>PREZYDENT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84E559-4702-4B1C-A9B9-6E9431D1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Prezydent </a:t>
            </a:r>
            <a:r>
              <a:rPr lang="pl-PL" dirty="0"/>
              <a:t>– najwyższy urząd w państwie będącym republiką, zazwyczaj jednoznaczny z pełnieniem funkcji jednoosobowej głowy państwa. Wyjątki od tej zasady poniżej. W systemie prezydenckim prezydent jest również szefem rządu.</a:t>
            </a:r>
          </a:p>
          <a:p>
            <a:r>
              <a:rPr lang="pl-PL" b="1" dirty="0"/>
              <a:t>Prezydent kadencyjny </a:t>
            </a:r>
            <a:r>
              <a:rPr lang="pl-PL" dirty="0"/>
              <a:t>– sprawujący funkcję prezydenta przez określoną długość czasu, tj. kadencję. Ta forma prezydentury funkcjonuje w obecnym państwie polskim.</a:t>
            </a:r>
          </a:p>
          <a:p>
            <a:r>
              <a:rPr lang="pl-PL" b="1" dirty="0"/>
              <a:t>Prezydent dożywotni </a:t>
            </a:r>
            <a:r>
              <a:rPr lang="pl-PL" dirty="0"/>
              <a:t>– głowa państwa o tytule prezydenckim, która zgodnie z prawem swego kraju ma ją pełnić aż do śmierci. Taka instytucja istnieje niemal wyłącznie w systemach dyktatorskich.</a:t>
            </a:r>
          </a:p>
        </p:txBody>
      </p:sp>
    </p:spTree>
    <p:extLst>
      <p:ext uri="{BB962C8B-B14F-4D97-AF65-F5344CB8AC3E}">
        <p14:creationId xmlns:p14="http://schemas.microsoft.com/office/powerpoint/2010/main" val="1384890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06405F-FB90-4CD3-974C-28153006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681037"/>
            <a:ext cx="5244301" cy="1260305"/>
          </a:xfrm>
        </p:spPr>
        <p:txBody>
          <a:bodyPr>
            <a:normAutofit/>
          </a:bodyPr>
          <a:lstStyle/>
          <a:p>
            <a:r>
              <a:rPr lang="pl-PL" sz="4800" dirty="0"/>
              <a:t>Andrzej Duda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EFEFD3B-3B59-4877-8662-58002A761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487" y="1450448"/>
            <a:ext cx="2813314" cy="394851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70FE48-449E-40F9-BBE3-01161C1E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1941343"/>
            <a:ext cx="5383652" cy="423562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Prezydent Rzeczypospolitej Polskiej (Prezydent RP) – zgodnie z Konstytucją Rzeczypospolitej Polskiej najwyższy przedstawiciel polskich władz, gwarant ciągłości władzy państwowej, najwyższy organ państwa w zakresie władzy wykonawczej, czuwa nad przestrzeganiem postanowień i przepisów Konstytucji, zwierzchnik Sił Zbrojnych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986979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01F48-05E5-4451-870F-FB00F430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681037"/>
            <a:ext cx="5244301" cy="1246237"/>
          </a:xfrm>
        </p:spPr>
        <p:txBody>
          <a:bodyPr>
            <a:normAutofit/>
          </a:bodyPr>
          <a:lstStyle/>
          <a:p>
            <a:r>
              <a:rPr lang="pl-PL" sz="4800" dirty="0">
                <a:solidFill>
                  <a:srgbClr val="002060"/>
                </a:solidFill>
              </a:rPr>
              <a:t>Kadencja</a:t>
            </a:r>
          </a:p>
        </p:txBody>
      </p:sp>
      <p:sp>
        <p:nvSpPr>
          <p:cNvPr id="71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050" name="Picture 2" descr="Znalezione obrazy dla zapytania: kadencja prezydenta">
            <a:extLst>
              <a:ext uri="{FF2B5EF4-FFF2-40B4-BE49-F238E27FC236}">
                <a16:creationId xmlns:a16="http://schemas.microsoft.com/office/drawing/2014/main" id="{AA90D583-1898-41F4-AC74-1703BE577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0173" y="2350368"/>
            <a:ext cx="3267942" cy="21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C3EDA-3260-46A1-B7F9-4379A7E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025" y="1927274"/>
            <a:ext cx="5470785" cy="424968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Prezydent Rzeczypospolitej jest wybierany w wyborach powszechnych na pięcioletnią kadencję i może być ponownie wybrany tylko raz. Bierne prawo wyborcze przysługuje wszystkim obywatelom Rzeczypospolitej Polskiej, którzy ukończyli 35 lat, nie są pozbawieni praw wyborczych do Sejmu i zbiorą przynajmniej 100 tysięcy podpisów osób popierających ich kandydaturę.</a:t>
            </a:r>
          </a:p>
        </p:txBody>
      </p:sp>
    </p:spTree>
    <p:extLst>
      <p:ext uri="{BB962C8B-B14F-4D97-AF65-F5344CB8AC3E}">
        <p14:creationId xmlns:p14="http://schemas.microsoft.com/office/powerpoint/2010/main" val="1682512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0D6E93-90F6-445C-8736-BBDFA1BC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C8EACE-949D-4928-95AC-247AA8E4E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dirty="0"/>
              <a:t>KONIEC </a:t>
            </a:r>
          </a:p>
          <a:p>
            <a:pPr marL="0" indent="0" algn="ctr">
              <a:buNone/>
            </a:pPr>
            <a:r>
              <a:rPr lang="pl-PL" sz="2400"/>
              <a:t>Prezentację </a:t>
            </a:r>
            <a:r>
              <a:rPr lang="pl-PL" sz="2400" dirty="0"/>
              <a:t>przygotowała Martyna Jastrzębska z klasy 8D</a:t>
            </a:r>
          </a:p>
        </p:txBody>
      </p:sp>
    </p:spTree>
    <p:extLst>
      <p:ext uri="{BB962C8B-B14F-4D97-AF65-F5344CB8AC3E}">
        <p14:creationId xmlns:p14="http://schemas.microsoft.com/office/powerpoint/2010/main" val="3765088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B6E7019107344E9782663B9C6F449A" ma:contentTypeVersion="8" ma:contentTypeDescription="Utwórz nowy dokument." ma:contentTypeScope="" ma:versionID="ce57b1cfaa69734de2ce2ed2e644cf21">
  <xsd:schema xmlns:xsd="http://www.w3.org/2001/XMLSchema" xmlns:xs="http://www.w3.org/2001/XMLSchema" xmlns:p="http://schemas.microsoft.com/office/2006/metadata/properties" xmlns:ns3="e850763a-8fc4-42e1-908f-b02b8a37c1f4" targetNamespace="http://schemas.microsoft.com/office/2006/metadata/properties" ma:root="true" ma:fieldsID="b6858bb9e2fdf6ed25c1a4b707e734a2" ns3:_="">
    <xsd:import namespace="e850763a-8fc4-42e1-908f-b02b8a37c1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0763a-8fc4-42e1-908f-b02b8a37c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DEF04-5C0D-4F67-825A-E29904C521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0763a-8fc4-42e1-908f-b02b8a37c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B02E6C-BD07-47DE-ABE8-1FBA94C4C3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B0B543-6D02-4FAF-A5BF-70CB207E6BB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e850763a-8fc4-42e1-908f-b02b8a37c1f4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350</Words>
  <Application>Microsoft Office PowerPoint</Application>
  <PresentationFormat>Panoramiczny</PresentationFormat>
  <Paragraphs>26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Prezydent i Rada Ministrów</vt:lpstr>
      <vt:lpstr>Rada Ministrów</vt:lpstr>
      <vt:lpstr>Organizacja</vt:lpstr>
      <vt:lpstr>Kompetencje</vt:lpstr>
      <vt:lpstr>PREZYDENT</vt:lpstr>
      <vt:lpstr>Andrzej Duda</vt:lpstr>
      <vt:lpstr>Kadencja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Prezydent i Rada Ministrów</dc:title>
  <dc:creator>RealKing Cake1</dc:creator>
  <cp:lastModifiedBy>jolanta rusiecka</cp:lastModifiedBy>
  <cp:revision>5</cp:revision>
  <dcterms:created xsi:type="dcterms:W3CDTF">2020-02-11T12:15:03Z</dcterms:created>
  <dcterms:modified xsi:type="dcterms:W3CDTF">2020-04-02T11:41:17Z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0x0101006CB6E7019107344E9782663B9C6F449A</vt:lpwstr>
  </property>
</Properties>
</file>