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4" r:id="rId21"/>
    <p:sldId id="273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>
      <p:cViewPr varScale="1">
        <p:scale>
          <a:sx n="63" d="100"/>
          <a:sy n="63" d="100"/>
        </p:scale>
        <p:origin x="142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36E1034-84F8-4AEA-B7E2-68BD4C5E514E}" type="datetimeFigureOut">
              <a:rPr lang="pl-PL" smtClean="0"/>
              <a:t>19.04.2020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1F197CB-7784-4088-BE0D-5018D6CF7D9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 </a:t>
            </a:r>
          </a:p>
        </p:txBody>
      </p:sp>
      <p:pic>
        <p:nvPicPr>
          <p:cNvPr id="1028" name="Picture 4" descr="Wektor kredki — Wektor stockow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143248"/>
            <a:ext cx="3151348" cy="3714752"/>
          </a:xfrm>
          <a:prstGeom prst="rect">
            <a:avLst/>
          </a:prstGeom>
          <a:noFill/>
        </p:spPr>
      </p:pic>
      <p:pic>
        <p:nvPicPr>
          <p:cNvPr id="1030" name="Picture 6" descr="Palety, Farby, Olej, Malarstwo, Malarz, Sztu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500462" cy="2450323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1857356" y="2500306"/>
            <a:ext cx="635798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400" b="1" dirty="0">
              <a:latin typeface="Jokerman" pitchFamily="82" charset="0"/>
            </a:endParaRPr>
          </a:p>
          <a:p>
            <a:pPr algn="ctr"/>
            <a:r>
              <a:rPr lang="pl-PL" sz="4400" b="1" dirty="0">
                <a:latin typeface="Jokerman" pitchFamily="82" charset="0"/>
              </a:rPr>
              <a:t>HISTORIA  POLSKI </a:t>
            </a:r>
          </a:p>
          <a:p>
            <a:pPr algn="ctr"/>
            <a:r>
              <a:rPr lang="pl-PL" sz="4400" b="1" dirty="0">
                <a:latin typeface="Jokerman" pitchFamily="82" charset="0"/>
              </a:rPr>
              <a:t>PĘDZLEM  I  KREDKĄ.</a:t>
            </a:r>
          </a:p>
          <a:p>
            <a:pPr algn="ctr"/>
            <a:r>
              <a:rPr lang="pl-PL" sz="4400" dirty="0"/>
              <a:t>   </a:t>
            </a:r>
            <a:r>
              <a:rPr lang="pl-PL" sz="4400" b="1" dirty="0">
                <a:latin typeface="Freestyle Script" pitchFamily="66" charset="0"/>
              </a:rPr>
              <a:t>Prace uczniów klasy 5 b</a:t>
            </a:r>
          </a:p>
          <a:p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                             Opracowała Małgorzata Cieśla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071670" y="214289"/>
          <a:ext cx="4633051" cy="6980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Dokument" r:id="rId3" imgW="5759647" imgH="8675620" progId="Word.Document.12">
                  <p:embed/>
                </p:oleObj>
              </mc:Choice>
              <mc:Fallback>
                <p:oleObj name="Dokument" r:id="rId3" imgW="5759647" imgH="867562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214289"/>
                        <a:ext cx="4633051" cy="6980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071670" y="192848"/>
          <a:ext cx="4786346" cy="686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Dokument" r:id="rId3" imgW="5759647" imgH="8256221" progId="Word.Document.12">
                  <p:embed/>
                </p:oleObj>
              </mc:Choice>
              <mc:Fallback>
                <p:oleObj name="Dokument" r:id="rId3" imgW="5759647" imgH="825622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192848"/>
                        <a:ext cx="4786346" cy="6860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14281" y="549275"/>
          <a:ext cx="8501123" cy="5409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Dokument" r:id="rId3" imgW="9050739" imgH="5759647" progId="Word.Document.12">
                  <p:embed/>
                </p:oleObj>
              </mc:Choice>
              <mc:Fallback>
                <p:oleObj name="Dokument" r:id="rId3" imgW="9050739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1" y="549275"/>
                        <a:ext cx="8501123" cy="5409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714480" y="285727"/>
          <a:ext cx="5620020" cy="6973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Dokument" r:id="rId3" imgW="5759647" imgH="7149224" progId="Word.Document.12">
                  <p:embed/>
                </p:oleObj>
              </mc:Choice>
              <mc:Fallback>
                <p:oleObj name="Dokument" r:id="rId3" imgW="5759647" imgH="714922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285727"/>
                        <a:ext cx="5620020" cy="6973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928794" y="214290"/>
          <a:ext cx="4429156" cy="6247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Dokument" r:id="rId3" imgW="5759647" imgH="8124461" progId="Word.Document.12">
                  <p:embed/>
                </p:oleObj>
              </mc:Choice>
              <mc:Fallback>
                <p:oleObj name="Dokument" r:id="rId3" imgW="5759647" imgH="812446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214290"/>
                        <a:ext cx="4429156" cy="6247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643042" y="214289"/>
          <a:ext cx="5343690" cy="685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Dokument" r:id="rId3" imgW="5759647" imgH="7391503" progId="Word.Document.12">
                  <p:embed/>
                </p:oleObj>
              </mc:Choice>
              <mc:Fallback>
                <p:oleObj name="Dokument" r:id="rId3" imgW="5759647" imgH="739150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14289"/>
                        <a:ext cx="5343690" cy="6857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27000" y="549275"/>
          <a:ext cx="8891588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Dokument" r:id="rId3" imgW="8892340" imgH="5759647" progId="Word.Document.12">
                  <p:embed/>
                </p:oleObj>
              </mc:Choice>
              <mc:Fallback>
                <p:oleObj name="Dokument" r:id="rId3" imgW="8892340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49275"/>
                        <a:ext cx="8891588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27000" y="679450"/>
          <a:ext cx="8891588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Dokument" r:id="rId3" imgW="8892340" imgH="5498336" progId="Word.Document.12">
                  <p:embed/>
                </p:oleObj>
              </mc:Choice>
              <mc:Fallback>
                <p:oleObj name="Dokument" r:id="rId3" imgW="8892340" imgH="549833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679450"/>
                        <a:ext cx="8891588" cy="549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571604" y="285728"/>
            <a:ext cx="60007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pl-PL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pl-PL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Dziękuję za uwagę.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27000" y="473075"/>
          <a:ext cx="8891588" cy="591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Dokument" r:id="rId3" imgW="8892340" imgH="5913698" progId="Word.Document.12">
                  <p:embed/>
                </p:oleObj>
              </mc:Choice>
              <mc:Fallback>
                <p:oleObj name="Dokument" r:id="rId3" imgW="8892340" imgH="591369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473075"/>
                        <a:ext cx="8891588" cy="591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27000" y="549275"/>
          <a:ext cx="8891588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Dokument" r:id="rId3" imgW="8892340" imgH="5759647" progId="Word.Document.12">
                  <p:embed/>
                </p:oleObj>
              </mc:Choice>
              <mc:Fallback>
                <p:oleObj name="Dokument" r:id="rId3" imgW="8892340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49275"/>
                        <a:ext cx="8891588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941909" y="285727"/>
          <a:ext cx="7130553" cy="800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Dokument" r:id="rId3" imgW="9712279" imgH="10850692" progId="Word.Document.12">
                  <p:embed/>
                </p:oleObj>
              </mc:Choice>
              <mc:Fallback>
                <p:oleObj name="Dokument" r:id="rId3" imgW="9712279" imgH="1085069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09" y="285727"/>
                        <a:ext cx="7130553" cy="8001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071670" y="285729"/>
          <a:ext cx="4666240" cy="677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Dokument" r:id="rId3" imgW="5778723" imgH="8385821" progId="Word.Document.12">
                  <p:embed/>
                </p:oleObj>
              </mc:Choice>
              <mc:Fallback>
                <p:oleObj name="Dokument" r:id="rId3" imgW="5778723" imgH="838582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285729"/>
                        <a:ext cx="4666240" cy="6771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27000" y="549275"/>
          <a:ext cx="8891588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Dokument" r:id="rId3" imgW="8892340" imgH="5759647" progId="Word.Document.12">
                  <p:embed/>
                </p:oleObj>
              </mc:Choice>
              <mc:Fallback>
                <p:oleObj name="Dokument" r:id="rId3" imgW="8892340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49275"/>
                        <a:ext cx="8891588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091560" y="214290"/>
          <a:ext cx="4666168" cy="664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Dokument" r:id="rId3" imgW="5759647" imgH="8200781" progId="Word.Document.12">
                  <p:embed/>
                </p:oleObj>
              </mc:Choice>
              <mc:Fallback>
                <p:oleObj name="Dokument" r:id="rId3" imgW="5759647" imgH="820078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1560" y="214290"/>
                        <a:ext cx="4666168" cy="6643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000232" y="214290"/>
          <a:ext cx="4995821" cy="662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Dokument" r:id="rId3" imgW="5759647" imgH="7637743" progId="Word.Document.12">
                  <p:embed/>
                </p:oleObj>
              </mc:Choice>
              <mc:Fallback>
                <p:oleObj name="Dokument" r:id="rId3" imgW="5759647" imgH="763774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214290"/>
                        <a:ext cx="4995821" cy="6623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285852" y="214290"/>
          <a:ext cx="6345687" cy="6667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Dokument" r:id="rId3" imgW="5759647" imgH="6051226" progId="Word.Document.12">
                  <p:embed/>
                </p:oleObj>
              </mc:Choice>
              <mc:Fallback>
                <p:oleObj name="Dokument" r:id="rId3" imgW="5759647" imgH="605122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214290"/>
                        <a:ext cx="6345687" cy="6667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B6E7019107344E9782663B9C6F449A" ma:contentTypeVersion="8" ma:contentTypeDescription="Utwórz nowy dokument." ma:contentTypeScope="" ma:versionID="ce57b1cfaa69734de2ce2ed2e644cf21">
  <xsd:schema xmlns:xsd="http://www.w3.org/2001/XMLSchema" xmlns:xs="http://www.w3.org/2001/XMLSchema" xmlns:p="http://schemas.microsoft.com/office/2006/metadata/properties" xmlns:ns3="e850763a-8fc4-42e1-908f-b02b8a37c1f4" targetNamespace="http://schemas.microsoft.com/office/2006/metadata/properties" ma:root="true" ma:fieldsID="b6858bb9e2fdf6ed25c1a4b707e734a2" ns3:_="">
    <xsd:import namespace="e850763a-8fc4-42e1-908f-b02b8a37c1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0763a-8fc4-42e1-908f-b02b8a37c1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1AFC07-0CE4-48AC-ABA5-8930225B7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50763a-8fc4-42e1-908f-b02b8a37c1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3C6BC2-E535-4A6E-B192-E2D9413854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E4CF82-FBB7-4467-9DC5-A5F303C62E22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850763a-8fc4-42e1-908f-b02b8a37c1f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57</TotalTime>
  <Words>22</Words>
  <Application>Microsoft Office PowerPoint</Application>
  <PresentationFormat>Pokaz na ekranie (4:3)</PresentationFormat>
  <Paragraphs>22</Paragraphs>
  <Slides>18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Freestyle Script</vt:lpstr>
      <vt:lpstr>Jokerman</vt:lpstr>
      <vt:lpstr>Times New Roman</vt:lpstr>
      <vt:lpstr>Verdana</vt:lpstr>
      <vt:lpstr>Wingdings 2</vt:lpstr>
      <vt:lpstr>Aspekt</vt:lpstr>
      <vt:lpstr>Dokument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Mikołaj</dc:creator>
  <cp:lastModifiedBy>jolanta rusiecka</cp:lastModifiedBy>
  <cp:revision>7</cp:revision>
  <dcterms:created xsi:type="dcterms:W3CDTF">2020-04-19T10:34:55Z</dcterms:created>
  <dcterms:modified xsi:type="dcterms:W3CDTF">2020-04-19T14:36:37Z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0x0101006CB6E7019107344E9782663B9C6F449A</vt:lpwstr>
  </property>
</Properties>
</file>