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4660"/>
  </p:normalViewPr>
  <p:slideViewPr>
    <p:cSldViewPr>
      <p:cViewPr varScale="1">
        <p:scale>
          <a:sx n="63" d="100"/>
          <a:sy n="63" d="100"/>
        </p:scale>
        <p:origin x="140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ostokąt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Prostokąt zaokrąglony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91E1-69C9-4877-9E42-5A28DD81C7CA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975F9653-7DED-4803-B8E9-3D3F4322E750}" type="slidenum">
              <a:rPr lang="pl-PL" smtClean="0"/>
              <a:t>‹#›</a:t>
            </a:fld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Prostokąt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Prostokąt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91E1-69C9-4877-9E42-5A28DD81C7CA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653-7DED-4803-B8E9-3D3F4322E75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91E1-69C9-4877-9E42-5A28DD81C7CA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653-7DED-4803-B8E9-3D3F4322E75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91E1-69C9-4877-9E42-5A28DD81C7CA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653-7DED-4803-B8E9-3D3F4322E750}" type="slidenum">
              <a:rPr lang="pl-PL" smtClean="0"/>
              <a:t>‹#›</a:t>
            </a:fld>
            <a:endParaRPr lang="pl-PL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Prostokąt zaokrąglony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91E1-69C9-4877-9E42-5A28DD81C7CA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Prostokąt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Prostokąt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Prostokąt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75F9653-7DED-4803-B8E9-3D3F4322E750}" type="slidenum">
              <a:rPr lang="pl-PL" smtClean="0"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91E1-69C9-4877-9E42-5A28DD81C7CA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653-7DED-4803-B8E9-3D3F4322E750}" type="slidenum">
              <a:rPr lang="pl-PL" smtClean="0"/>
              <a:t>‹#›</a:t>
            </a:fld>
            <a:endParaRPr lang="pl-PL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91E1-69C9-4877-9E42-5A28DD81C7CA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653-7DED-4803-B8E9-3D3F4322E750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91E1-69C9-4877-9E42-5A28DD81C7CA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653-7DED-4803-B8E9-3D3F4322E75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91E1-69C9-4877-9E42-5A28DD81C7CA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653-7DED-4803-B8E9-3D3F4322E75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Prostokąt zaokrąglony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91E1-69C9-4877-9E42-5A28DD81C7CA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F9653-7DED-4803-B8E9-3D3F4322E750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pl-PL"/>
              <a:t>Kliknij, aby edytować style wzorca tekstu</a:t>
            </a:r>
          </a:p>
          <a:p>
            <a:pPr lvl="1" eaLnBrk="1" latinLnBrk="0" hangingPunct="1"/>
            <a:r>
              <a:rPr lang="pl-PL"/>
              <a:t>Drugi poziom</a:t>
            </a:r>
          </a:p>
          <a:p>
            <a:pPr lvl="2" eaLnBrk="1" latinLnBrk="0" hangingPunct="1"/>
            <a:r>
              <a:rPr lang="pl-PL"/>
              <a:t>Trzeci poziom</a:t>
            </a:r>
          </a:p>
          <a:p>
            <a:pPr lvl="3" eaLnBrk="1" latinLnBrk="0" hangingPunct="1"/>
            <a:r>
              <a:rPr lang="pl-PL"/>
              <a:t>Czwarty poziom</a:t>
            </a:r>
          </a:p>
          <a:p>
            <a:pPr lvl="4" eaLnBrk="1" latinLnBrk="0" hangingPunct="1"/>
            <a:r>
              <a:rPr lang="pl-PL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91E1-69C9-4877-9E42-5A28DD81C7CA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975F9653-7DED-4803-B8E9-3D3F4322E750}" type="slidenum">
              <a:rPr lang="pl-PL" smtClean="0"/>
              <a:t>‹#›</a:t>
            </a:fld>
            <a:endParaRPr lang="pl-PL"/>
          </a:p>
        </p:txBody>
      </p:sp>
      <p:sp>
        <p:nvSpPr>
          <p:cNvPr id="11" name="Prostokąt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Prostokąt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Prostokąt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/>
              <a:t>Kliknij ikonę, aby dodać obraz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Prostokąt zaokrąglony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pl-PL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pl-PL"/>
              <a:t>Kliknij, aby edytować style wzorca tekstu</a:t>
            </a:r>
          </a:p>
          <a:p>
            <a:pPr lvl="1" eaLnBrk="1" latinLnBrk="0" hangingPunct="1"/>
            <a:r>
              <a:rPr kumimoji="0" lang="pl-PL"/>
              <a:t>Drugi poziom</a:t>
            </a:r>
          </a:p>
          <a:p>
            <a:pPr lvl="2" eaLnBrk="1" latinLnBrk="0" hangingPunct="1"/>
            <a:r>
              <a:rPr kumimoji="0" lang="pl-PL"/>
              <a:t>Trzeci poziom</a:t>
            </a:r>
          </a:p>
          <a:p>
            <a:pPr lvl="3" eaLnBrk="1" latinLnBrk="0" hangingPunct="1"/>
            <a:r>
              <a:rPr kumimoji="0" lang="pl-PL"/>
              <a:t>Czwarty poziom</a:t>
            </a:r>
          </a:p>
          <a:p>
            <a:pPr lvl="4" eaLnBrk="1" latinLnBrk="0" hangingPunct="1"/>
            <a:r>
              <a:rPr kumimoji="0" lang="pl-PL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8E91E1-69C9-4877-9E42-5A28DD81C7CA}" type="datetimeFigureOut">
              <a:rPr lang="pl-PL" smtClean="0"/>
              <a:t>20.04.2020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75F9653-7DED-4803-B8E9-3D3F4322E750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8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9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0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3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6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7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ektor kredki — Wektor stockow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3143248"/>
            <a:ext cx="3151348" cy="3714752"/>
          </a:xfrm>
          <a:prstGeom prst="rect">
            <a:avLst/>
          </a:prstGeom>
          <a:noFill/>
        </p:spPr>
      </p:pic>
      <p:pic>
        <p:nvPicPr>
          <p:cNvPr id="5" name="Picture 6" descr="Palety, Farby, Olej, Malarstwo, Malarz, Sztuk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3" y="285729"/>
            <a:ext cx="3500463" cy="2450323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1928794" y="2928935"/>
            <a:ext cx="6643719" cy="312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dirty="0">
                <a:latin typeface="Jokerman" pitchFamily="82" charset="0"/>
              </a:rPr>
              <a:t>HISTORIA  POLSKI </a:t>
            </a:r>
          </a:p>
          <a:p>
            <a:pPr algn="ctr"/>
            <a:r>
              <a:rPr lang="pl-PL" sz="4000" b="1" dirty="0">
                <a:latin typeface="Jokerman" pitchFamily="82" charset="0"/>
              </a:rPr>
              <a:t>PĘDZLEM  I  KREDKĄ.</a:t>
            </a:r>
          </a:p>
          <a:p>
            <a:pPr algn="ctr"/>
            <a:r>
              <a:rPr lang="pl-PL" sz="4000" dirty="0"/>
              <a:t>   </a:t>
            </a:r>
            <a:r>
              <a:rPr lang="pl-PL" sz="4000" b="1" dirty="0">
                <a:latin typeface="Freestyle Script" pitchFamily="66" charset="0"/>
              </a:rPr>
              <a:t>Prace uczniów klasy 5 d</a:t>
            </a:r>
          </a:p>
          <a:p>
            <a:pPr algn="ctr"/>
            <a:endParaRPr lang="pl-PL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pl-PL" sz="2800" i="1" dirty="0">
                <a:latin typeface="Times New Roman" pitchFamily="18" charset="0"/>
                <a:cs typeface="Times New Roman" pitchFamily="18" charset="0"/>
              </a:rPr>
              <a:t>Opracowała Małgorzata Cieśla</a:t>
            </a:r>
          </a:p>
          <a:p>
            <a:endParaRPr lang="pl-PL" sz="105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1050" dirty="0">
                <a:latin typeface="Times New Roman" pitchFamily="18" charset="0"/>
                <a:cs typeface="Times New Roman" pitchFamily="18" charset="0"/>
              </a:rPr>
              <a:t> </a:t>
            </a: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500297" y="472208"/>
          <a:ext cx="4172357" cy="59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Dokument" r:id="rId3" imgW="6189407" imgH="8836180" progId="Word.Document.12">
                  <p:embed/>
                </p:oleObj>
              </mc:Choice>
              <mc:Fallback>
                <p:oleObj name="Dokument" r:id="rId3" imgW="6189407" imgH="883618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7" y="472208"/>
                        <a:ext cx="4172357" cy="59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2643174" y="460338"/>
          <a:ext cx="4071967" cy="62645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Dokument" r:id="rId3" imgW="5778723" imgH="8892340" progId="Word.Document.12">
                  <p:embed/>
                </p:oleObj>
              </mc:Choice>
              <mc:Fallback>
                <p:oleObj name="Dokument" r:id="rId3" imgW="5778723" imgH="889234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460338"/>
                        <a:ext cx="4071967" cy="62645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500298" y="341328"/>
          <a:ext cx="4083284" cy="60880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name="Dokument" r:id="rId3" imgW="5778723" imgH="8616220" progId="Word.Document.12">
                  <p:embed/>
                </p:oleObj>
              </mc:Choice>
              <mc:Fallback>
                <p:oleObj name="Dokument" r:id="rId3" imgW="5778723" imgH="861622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8" y="341328"/>
                        <a:ext cx="4083284" cy="60880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2351048" y="455626"/>
          <a:ext cx="4459154" cy="6402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name="Dokument" r:id="rId3" imgW="6076388" imgH="8723140" progId="Word.Document.12">
                  <p:embed/>
                </p:oleObj>
              </mc:Choice>
              <mc:Fallback>
                <p:oleObj name="Dokument" r:id="rId3" imgW="6076388" imgH="872314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1048" y="455626"/>
                        <a:ext cx="4459154" cy="6402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2"/>
          <p:cNvGraphicFramePr>
            <a:graphicFrameLocks noChangeAspect="1"/>
          </p:cNvGraphicFramePr>
          <p:nvPr/>
        </p:nvGraphicFramePr>
        <p:xfrm>
          <a:off x="2428860" y="510209"/>
          <a:ext cx="4357718" cy="5937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Dokument" r:id="rId3" imgW="5759647" imgH="7846182" progId="Word.Document.12">
                  <p:embed/>
                </p:oleObj>
              </mc:Choice>
              <mc:Fallback>
                <p:oleObj name="Dokument" r:id="rId3" imgW="5759647" imgH="7846182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60" y="510209"/>
                        <a:ext cx="4357718" cy="59370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2495550" y="293688"/>
          <a:ext cx="4510088" cy="6464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Dokument" r:id="rId3" imgW="5759647" imgH="8717020" progId="Word.Document.12">
                  <p:embed/>
                </p:oleObj>
              </mc:Choice>
              <mc:Fallback>
                <p:oleObj name="Dokument" r:id="rId3" imgW="5759647" imgH="871702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293688"/>
                        <a:ext cx="4510088" cy="6464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2357422" y="571480"/>
          <a:ext cx="4786346" cy="6065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" name="Dokument" r:id="rId3" imgW="6246636" imgH="7918182" progId="Word.Document.12">
                  <p:embed/>
                </p:oleObj>
              </mc:Choice>
              <mc:Fallback>
                <p:oleObj name="Dokument" r:id="rId3" imgW="6246636" imgH="7918182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57422" y="571480"/>
                        <a:ext cx="4786346" cy="60658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428860" y="147637"/>
          <a:ext cx="4000528" cy="6125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7" name="Dokument" r:id="rId3" imgW="5778363" imgH="8847340" progId="Word.Document.12">
                  <p:embed/>
                </p:oleObj>
              </mc:Choice>
              <mc:Fallback>
                <p:oleObj name="Dokument" r:id="rId3" imgW="5778363" imgH="884734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60" y="147637"/>
                        <a:ext cx="4000528" cy="61252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127000" y="549275"/>
          <a:ext cx="8891588" cy="575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1" name="Dokument" r:id="rId3" imgW="8892340" imgH="5759647" progId="Word.Document.12">
                  <p:embed/>
                </p:oleObj>
              </mc:Choice>
              <mc:Fallback>
                <p:oleObj name="Dokument" r:id="rId3" imgW="8892340" imgH="575964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549275"/>
                        <a:ext cx="8891588" cy="575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572688" y="3244334"/>
            <a:ext cx="3999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Dziękuję za uwagę.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714612" y="333998"/>
          <a:ext cx="4214842" cy="6075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kument" r:id="rId3" imgW="5888503" imgH="8484821" progId="Word.Document.12">
                  <p:embed/>
                </p:oleObj>
              </mc:Choice>
              <mc:Fallback>
                <p:oleObj name="Dokument" r:id="rId3" imgW="5888503" imgH="848482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12" y="333998"/>
                        <a:ext cx="4214842" cy="6075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714612" y="428604"/>
          <a:ext cx="4143404" cy="61885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Dokument" r:id="rId3" imgW="5759647" imgH="8604340" progId="Word.Document.12">
                  <p:embed/>
                </p:oleObj>
              </mc:Choice>
              <mc:Fallback>
                <p:oleObj name="Dokument" r:id="rId3" imgW="5759647" imgH="860434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12" y="428604"/>
                        <a:ext cx="4143404" cy="618851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445815" y="500042"/>
          <a:ext cx="4105871" cy="60722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Dokument" r:id="rId3" imgW="5836313" imgH="8627740" progId="Word.Document.12">
                  <p:embed/>
                </p:oleObj>
              </mc:Choice>
              <mc:Fallback>
                <p:oleObj name="Dokument" r:id="rId3" imgW="5836313" imgH="862774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5815" y="500042"/>
                        <a:ext cx="4105871" cy="60722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2343580" y="428604"/>
          <a:ext cx="4228684" cy="6235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Dokument" r:id="rId3" imgW="5759647" imgH="8495261" progId="Word.Document.12">
                  <p:embed/>
                </p:oleObj>
              </mc:Choice>
              <mc:Fallback>
                <p:oleObj name="Dokument" r:id="rId3" imgW="5759647" imgH="849526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3580" y="428604"/>
                        <a:ext cx="4228684" cy="62358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2385773" y="500041"/>
          <a:ext cx="4329367" cy="61436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Dokument" r:id="rId3" imgW="5928455" imgH="8413901" progId="Word.Document.12">
                  <p:embed/>
                </p:oleObj>
              </mc:Choice>
              <mc:Fallback>
                <p:oleObj name="Dokument" r:id="rId3" imgW="5928455" imgH="841390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5773" y="500041"/>
                        <a:ext cx="4329367" cy="61436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27000" y="549275"/>
          <a:ext cx="8891588" cy="575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Dokument" r:id="rId3" imgW="8892340" imgH="5759647" progId="Word.Document.12">
                  <p:embed/>
                </p:oleObj>
              </mc:Choice>
              <mc:Fallback>
                <p:oleObj name="Dokument" r:id="rId3" imgW="8892340" imgH="5759647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549275"/>
                        <a:ext cx="8891588" cy="575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500297" y="491866"/>
          <a:ext cx="4488621" cy="6366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Dokument" r:id="rId3" imgW="5903620" imgH="8372141" progId="Word.Document.12">
                  <p:embed/>
                </p:oleObj>
              </mc:Choice>
              <mc:Fallback>
                <p:oleObj name="Dokument" r:id="rId3" imgW="5903620" imgH="8372141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0297" y="491866"/>
                        <a:ext cx="4488621" cy="636613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328957" y="143706"/>
          <a:ext cx="4286839" cy="6571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Dokument" r:id="rId3" imgW="5759647" imgH="8831860" progId="Word.Document.12">
                  <p:embed/>
                </p:oleObj>
              </mc:Choice>
              <mc:Fallback>
                <p:oleObj name="Dokument" r:id="rId3" imgW="5759647" imgH="883186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8957" y="143706"/>
                        <a:ext cx="4286839" cy="65714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pitał">
  <a:themeElements>
    <a:clrScheme name="Kapitał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Kapitał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Kapitał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CB6E7019107344E9782663B9C6F449A" ma:contentTypeVersion="8" ma:contentTypeDescription="Utwórz nowy dokument." ma:contentTypeScope="" ma:versionID="ce57b1cfaa69734de2ce2ed2e644cf21">
  <xsd:schema xmlns:xsd="http://www.w3.org/2001/XMLSchema" xmlns:xs="http://www.w3.org/2001/XMLSchema" xmlns:p="http://schemas.microsoft.com/office/2006/metadata/properties" xmlns:ns3="e850763a-8fc4-42e1-908f-b02b8a37c1f4" targetNamespace="http://schemas.microsoft.com/office/2006/metadata/properties" ma:root="true" ma:fieldsID="b6858bb9e2fdf6ed25c1a4b707e734a2" ns3:_="">
    <xsd:import namespace="e850763a-8fc4-42e1-908f-b02b8a37c1f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850763a-8fc4-42e1-908f-b02b8a37c1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BEB845F-5E9F-483A-B320-04A04F64E7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850763a-8fc4-42e1-908f-b02b8a37c1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FFD2EBA-4573-499E-8EE3-3BFA0F9377D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AA469F4-EB32-4785-8E99-EF9D5388D9DA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schemas.microsoft.com/office/infopath/2007/PartnerControls"/>
    <ds:schemaRef ds:uri="e850763a-8fc4-42e1-908f-b02b8a37c1f4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43</TotalTime>
  <Words>20</Words>
  <Application>Microsoft Office PowerPoint</Application>
  <PresentationFormat>Pokaz na ekranie (4:3)</PresentationFormat>
  <Paragraphs>8</Paragraphs>
  <Slides>19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7" baseType="lpstr">
      <vt:lpstr>Franklin Gothic Book</vt:lpstr>
      <vt:lpstr>Freestyle Script</vt:lpstr>
      <vt:lpstr>Jokerman</vt:lpstr>
      <vt:lpstr>Perpetua</vt:lpstr>
      <vt:lpstr>Times New Roman</vt:lpstr>
      <vt:lpstr>Wingdings 2</vt:lpstr>
      <vt:lpstr>Kapitał</vt:lpstr>
      <vt:lpstr>Dokument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Mikołaj</dc:creator>
  <cp:lastModifiedBy>jolanta rusiecka</cp:lastModifiedBy>
  <cp:revision>6</cp:revision>
  <dcterms:created xsi:type="dcterms:W3CDTF">2020-04-20T07:27:43Z</dcterms:created>
  <dcterms:modified xsi:type="dcterms:W3CDTF">2020-04-20T09:47:08Z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0x0101006CB6E7019107344E9782663B9C6F449A</vt:lpwstr>
  </property>
</Properties>
</file>