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4" r:id="rId5"/>
    <p:sldId id="265" r:id="rId6"/>
    <p:sldId id="266" r:id="rId7"/>
    <p:sldId id="262" r:id="rId8"/>
    <p:sldId id="267" r:id="rId9"/>
    <p:sldId id="268" r:id="rId10"/>
    <p:sldId id="269" r:id="rId11"/>
    <p:sldId id="271" r:id="rId12"/>
    <p:sldId id="273" r:id="rId13"/>
    <p:sldId id="274" r:id="rId14"/>
    <p:sldId id="275" r:id="rId15"/>
    <p:sldId id="276" r:id="rId16"/>
    <p:sldId id="277" r:id="rId17"/>
    <p:sldId id="280" r:id="rId18"/>
    <p:sldId id="281" r:id="rId19"/>
    <p:sldId id="282" r:id="rId20"/>
    <p:sldId id="283" r:id="rId21"/>
    <p:sldId id="284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87" r:id="rId30"/>
    <p:sldId id="288" r:id="rId31"/>
    <p:sldId id="296" r:id="rId32"/>
    <p:sldId id="297" r:id="rId33"/>
    <p:sldId id="310" r:id="rId34"/>
    <p:sldId id="299" r:id="rId35"/>
    <p:sldId id="301" r:id="rId36"/>
    <p:sldId id="302" r:id="rId37"/>
    <p:sldId id="303" r:id="rId38"/>
    <p:sldId id="305" r:id="rId39"/>
    <p:sldId id="311" r:id="rId40"/>
    <p:sldId id="306" r:id="rId41"/>
    <p:sldId id="312" r:id="rId42"/>
    <p:sldId id="307" r:id="rId43"/>
    <p:sldId id="315" r:id="rId44"/>
    <p:sldId id="308" r:id="rId45"/>
    <p:sldId id="314" r:id="rId46"/>
    <p:sldId id="309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3"/>
  </p:normalViewPr>
  <p:slideViewPr>
    <p:cSldViewPr snapToGrid="0">
      <p:cViewPr varScale="1">
        <p:scale>
          <a:sx n="90" d="100"/>
          <a:sy n="90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E84301-3C00-4980-985D-7AA1420F0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C333F8-07C3-4FA7-B819-0D10A4D71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07F258-B2BE-4C29-92A7-8CF7A636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109FFE-6A79-46BA-B8E9-B32E4728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F61DF7-4948-402D-A06A-B7290230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423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E419DA-1187-4E8E-B4FC-0F95F79F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B5C4AEE-1AAA-4C2F-9546-319DF9C7D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1036CE-F4FD-4600-A82E-0DFED031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FC70B8-8604-48B6-93A4-70637FC1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948C7B-B17B-4804-A8DE-9FB4E9ED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17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DE39D21-B32B-4E83-A538-4D33B9396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01DC13-BC66-405A-85F8-85C965B1F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A22835-F9C2-4663-920C-EFF69A477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B62F99-FDBA-450D-920D-F084A652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09D470-8332-473F-B67E-C473BD01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44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1EA60C-72D8-4742-8804-69B06DDF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0CB406-47A9-49F6-925B-8DC412966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F2034C-C463-43D9-8EDC-4DEEA060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8E0E2D-3381-41E6-8382-4E4D5E7A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65F334-9774-4A4F-8767-8326913A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60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B85BA2-9907-42B6-98FC-7D5D2DBF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1E865A2-D333-4B73-A8EA-68CCF6FEF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53F6CC-CAEA-4746-8AE8-32ED409AD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495476-5F0C-439F-AEFC-3AAAA357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9ECF95-815C-442F-8549-059F60EA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11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C2AD92-9F4B-41DA-A097-60A0B63A1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B8192A-9103-4526-8A4F-15968B84A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14354F-2A34-4305-B06C-DF37B3974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A16242-B2E4-48E1-B70A-995C40F8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8436A53-E279-40AD-9364-8B36C2C9E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96A97DE-F48C-4877-8A20-D0B54B67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059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178BD5-23D0-40F5-8946-243EEE136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481C884-1831-402C-89EB-76B440851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A6AB84-1B87-4FCA-94C9-1EF1632A3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57E410B-CCEC-44C6-A4A8-EB70105AC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3AD7C3D-0F25-48F9-838E-0C906BE89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A10B28-F03C-42D9-B67E-28A9A68A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2A40BD-9BD9-4F64-9ED1-1E74B922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801FF02-34D7-40D8-AF43-E536C3C5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8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508F9D-353A-4EAB-BBE4-9186BA7B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4D3B7DE-66E8-4027-8332-9D667D63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FB4593E-F38B-44C9-B214-189EE287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811089A-892B-4D51-8A2B-8DED5BD2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46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9BCD1FD-2B57-48A1-9A58-308EAFA0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2193E86-07AB-4AA8-8F1C-5D066BFF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9B7B04-D627-41B4-93F2-16B7B048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40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84BE04-D470-4640-A064-D07820A9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B6E213-BDCC-44A2-8244-58DD52346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2C2078-9F74-4720-B2C7-C6AE29F67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F90AECA-1CC8-4C7D-B192-30540915A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9F3D65C-6B76-450F-8FBB-F75D8662F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F4E8ED9-09CA-43C7-82E5-D174C1E0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823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77690A-80C3-4E3E-ACB4-A7E2120C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00909EB-42B1-4402-B276-5DB5DD510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32C6AC-3C01-4A80-B6EA-31DD32BA8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78DF01-2C48-4E05-9152-6DCB7979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CF6949F-5FE3-47DC-8054-55790780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9D5EC1-D668-493B-B86C-89A42C05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50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227A3CC-D518-4C02-A3C9-B9FBA5A8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E571B4-1F34-42C3-A10C-4B4D25194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46938F-48EC-438A-AA64-57F6820DB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2233-FC20-47EF-B28B-B38BD23AE74E}" type="datetimeFigureOut">
              <a:rPr lang="pl-PL" smtClean="0"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CBC65A-E76D-4B73-9B62-0C28CEEFB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BB3A55-0565-43F0-9E77-B24CEAC45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1802-F71B-4AB1-97A0-25ED4FE5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664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5C4E2D3E-4C43-409D-B8C0-7D226DBD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678729"/>
            <a:ext cx="9627909" cy="5052767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Bookman Old Style" panose="02050604050505020204" pitchFamily="18" charset="0"/>
              </a:rPr>
              <a:t>Lata 1988-1991 obfitowały w wiele sukcesów. </a:t>
            </a:r>
          </a:p>
          <a:p>
            <a:r>
              <a:rPr lang="pl-PL" sz="3200" dirty="0">
                <a:latin typeface="Bookman Old Style" panose="02050604050505020204" pitchFamily="18" charset="0"/>
              </a:rPr>
              <a:t>Szkoła mogła pochwalić się osiągnięciami dydaktycznymi oraz sportowymi na szczeblach wojewódzkich. </a:t>
            </a:r>
          </a:p>
          <a:p>
            <a:r>
              <a:rPr lang="pl-PL" sz="3200" dirty="0">
                <a:latin typeface="Bookman Old Style" panose="02050604050505020204" pitchFamily="18" charset="0"/>
              </a:rPr>
              <a:t>Uczniowie otrzymali wymarzoną salę gimnastyczną.</a:t>
            </a:r>
          </a:p>
          <a:p>
            <a:r>
              <a:rPr lang="pl-PL" sz="3200" dirty="0">
                <a:latin typeface="Bookman Old Style" panose="02050604050505020204" pitchFamily="18" charset="0"/>
              </a:rPr>
              <a:t>Podczas obchodów pięciolecia 31 maja 1991 r., Szkoła otrzymała imię Janusza Korczaka.</a:t>
            </a:r>
          </a:p>
          <a:p>
            <a:r>
              <a:rPr lang="pl-PL" sz="3200" dirty="0">
                <a:latin typeface="Bookman Old Style" panose="02050604050505020204" pitchFamily="18" charset="0"/>
              </a:rPr>
              <a:t>Rodzice i zakłady pracy ufundowały piękny sztandar</a:t>
            </a:r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537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F69CED6-AF0A-46CD-BF50-69992B303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765" y="92803"/>
            <a:ext cx="8925231" cy="6678050"/>
          </a:xfrm>
        </p:spPr>
      </p:pic>
    </p:spTree>
    <p:extLst>
      <p:ext uri="{BB962C8B-B14F-4D97-AF65-F5344CB8AC3E}">
        <p14:creationId xmlns:p14="http://schemas.microsoft.com/office/powerpoint/2010/main" val="51971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DA87EE09-B03B-482E-A8BD-E5A1F5F2A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34" y="136188"/>
            <a:ext cx="8991734" cy="6546614"/>
          </a:xfrm>
        </p:spPr>
      </p:pic>
    </p:spTree>
    <p:extLst>
      <p:ext uri="{BB962C8B-B14F-4D97-AF65-F5344CB8AC3E}">
        <p14:creationId xmlns:p14="http://schemas.microsoft.com/office/powerpoint/2010/main" val="1641501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4A864FA1-B9D0-4185-8B41-3830D57D5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563" y="131204"/>
            <a:ext cx="8596935" cy="6595591"/>
          </a:xfrm>
        </p:spPr>
      </p:pic>
    </p:spTree>
    <p:extLst>
      <p:ext uri="{BB962C8B-B14F-4D97-AF65-F5344CB8AC3E}">
        <p14:creationId xmlns:p14="http://schemas.microsoft.com/office/powerpoint/2010/main" val="1506494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D5FC3B6-3140-4285-9712-6C4AA255C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622" y="159551"/>
            <a:ext cx="8825935" cy="6538898"/>
          </a:xfrm>
        </p:spPr>
      </p:pic>
    </p:spTree>
    <p:extLst>
      <p:ext uri="{BB962C8B-B14F-4D97-AF65-F5344CB8AC3E}">
        <p14:creationId xmlns:p14="http://schemas.microsoft.com/office/powerpoint/2010/main" val="247747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9DAE3DB8-4490-4D7E-8D3B-021E9F7A6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760" y="73036"/>
            <a:ext cx="8989199" cy="6581134"/>
          </a:xfrm>
        </p:spPr>
      </p:pic>
    </p:spTree>
    <p:extLst>
      <p:ext uri="{BB962C8B-B14F-4D97-AF65-F5344CB8AC3E}">
        <p14:creationId xmlns:p14="http://schemas.microsoft.com/office/powerpoint/2010/main" val="296079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C11C5213-172A-48E4-87F3-884A2EEFE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085" y="84842"/>
            <a:ext cx="9016661" cy="6657730"/>
          </a:xfrm>
        </p:spPr>
      </p:pic>
    </p:spTree>
    <p:extLst>
      <p:ext uri="{BB962C8B-B14F-4D97-AF65-F5344CB8AC3E}">
        <p14:creationId xmlns:p14="http://schemas.microsoft.com/office/powerpoint/2010/main" val="99506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7CD3104D-7883-4DFC-AF20-34854D983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10" y="165370"/>
            <a:ext cx="8945684" cy="6478522"/>
          </a:xfrm>
        </p:spPr>
      </p:pic>
    </p:spTree>
    <p:extLst>
      <p:ext uri="{BB962C8B-B14F-4D97-AF65-F5344CB8AC3E}">
        <p14:creationId xmlns:p14="http://schemas.microsoft.com/office/powerpoint/2010/main" val="87052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D10737C-7069-4FAC-AF83-71D2D0288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46" y="0"/>
            <a:ext cx="9432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0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C612EA7-4542-4565-B193-CF14FF8FFA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657" y="0"/>
            <a:ext cx="9282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76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ACADFD8-2462-43F5-BD66-0EA714BB8B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648" y="0"/>
            <a:ext cx="9074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9A4E0B-9549-4DE5-8420-8093759B1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88" y="169890"/>
            <a:ext cx="9881353" cy="6518219"/>
          </a:xfrm>
        </p:spPr>
      </p:pic>
    </p:spTree>
    <p:extLst>
      <p:ext uri="{BB962C8B-B14F-4D97-AF65-F5344CB8AC3E}">
        <p14:creationId xmlns:p14="http://schemas.microsoft.com/office/powerpoint/2010/main" val="3907553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163A3F-E1D0-4C37-AA02-C6B4E88803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480" y="0"/>
            <a:ext cx="9397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96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BE22CB-F861-4986-8A06-969EB0BC89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41" y="0"/>
            <a:ext cx="9447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9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47D5393E-4998-49C7-9FF2-638E65C843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708" y="0"/>
            <a:ext cx="9214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0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3F4F095B-AFF4-4B3F-B1AB-0771CA353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860" y="0"/>
            <a:ext cx="9464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5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6106FC-DA75-46FD-8904-4298C3D01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108" y="0"/>
            <a:ext cx="9327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0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A1EBD4-202D-4C5D-A4B8-395A61D953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513" y="0"/>
            <a:ext cx="935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2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77D881-798F-433A-A156-B44E38FA33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107" y="0"/>
            <a:ext cx="9319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7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C031B38-DAA3-48F4-8CF5-0FD00CD991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570" y="0"/>
            <a:ext cx="908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89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FD4EA59D-5BA8-41BF-AE1C-974917A697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14" y="0"/>
            <a:ext cx="870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3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E50729-88B8-470C-82E6-4DFB856B69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12" y="0"/>
            <a:ext cx="9314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4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A2A2CD6F-CCCF-451D-BD75-07F8A8F0F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39" y="0"/>
            <a:ext cx="8759991" cy="6680750"/>
          </a:xfrm>
        </p:spPr>
      </p:pic>
    </p:spTree>
    <p:extLst>
      <p:ext uri="{BB962C8B-B14F-4D97-AF65-F5344CB8AC3E}">
        <p14:creationId xmlns:p14="http://schemas.microsoft.com/office/powerpoint/2010/main" val="4244146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okryte&#10;&#10;Opis wygenerowany automatycznie">
            <a:extLst>
              <a:ext uri="{FF2B5EF4-FFF2-40B4-BE49-F238E27FC236}">
                <a16:creationId xmlns:a16="http://schemas.microsoft.com/office/drawing/2014/main" id="{6BC9A02F-EEAF-4938-97ED-4D658E6AC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74" y="254524"/>
            <a:ext cx="9424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7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B9D7C82-017E-4572-BB01-C830250DAA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71" y="75129"/>
            <a:ext cx="9399964" cy="67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66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0B04C1B6-AF41-43A5-B802-4CFF1A9A8E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472" y="37219"/>
            <a:ext cx="8858588" cy="67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48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BD3CBF2-B312-4654-A515-678A427EBD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351" y="0"/>
            <a:ext cx="960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00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9E32C7B-9288-4232-BDF0-13486547CC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92" y="78748"/>
            <a:ext cx="7956171" cy="67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96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C8652981-7D3C-42AD-A63E-0AD7A0AFDB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890" y="0"/>
            <a:ext cx="9760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8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gazeta, różny, pozujący&#10;&#10;Opis wygenerowany automatycznie">
            <a:extLst>
              <a:ext uri="{FF2B5EF4-FFF2-40B4-BE49-F238E27FC236}">
                <a16:creationId xmlns:a16="http://schemas.microsoft.com/office/drawing/2014/main" id="{D44C7167-61EA-4FBC-837A-407E0C1DCD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74" y="0"/>
            <a:ext cx="8852556" cy="6668880"/>
          </a:xfrm>
        </p:spPr>
      </p:pic>
    </p:spTree>
    <p:extLst>
      <p:ext uri="{BB962C8B-B14F-4D97-AF65-F5344CB8AC3E}">
        <p14:creationId xmlns:p14="http://schemas.microsoft.com/office/powerpoint/2010/main" val="3043500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6D53AD2-E2DB-481E-8813-4DF564C67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103" y="0"/>
            <a:ext cx="9419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0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C9CECF3-B291-4CDC-B92E-75BA7BACB3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68" y="0"/>
            <a:ext cx="961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6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ozujący, galeria, stare&#10;&#10;Opis wygenerowany automatycznie">
            <a:extLst>
              <a:ext uri="{FF2B5EF4-FFF2-40B4-BE49-F238E27FC236}">
                <a16:creationId xmlns:a16="http://schemas.microsoft.com/office/drawing/2014/main" id="{3D6C505A-E29A-40A8-A804-7617CE1CA9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937" y="0"/>
            <a:ext cx="929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05BC3975-FDF3-4F32-83E1-5789EA84F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32" y="63631"/>
            <a:ext cx="8580628" cy="6748040"/>
          </a:xfrm>
        </p:spPr>
      </p:pic>
    </p:spTree>
    <p:extLst>
      <p:ext uri="{BB962C8B-B14F-4D97-AF65-F5344CB8AC3E}">
        <p14:creationId xmlns:p14="http://schemas.microsoft.com/office/powerpoint/2010/main" val="594494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7724B73-D60C-4E59-8DD9-7E2FD291A5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521" y="0"/>
            <a:ext cx="922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1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Powiększenie slajdu 4">
                <a:extLst>
                  <a:ext uri="{FF2B5EF4-FFF2-40B4-BE49-F238E27FC236}">
                    <a16:creationId xmlns:a16="http://schemas.microsoft.com/office/drawing/2014/main" id="{34C299AD-D870-46F2-897F-2746974535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6544614"/>
                  </p:ext>
                </p:extLst>
              </p:nvPr>
            </p:nvGraphicFramePr>
            <p:xfrm>
              <a:off x="0" y="183822"/>
              <a:ext cx="11538408" cy="6490355"/>
            </p:xfrm>
            <a:graphic>
              <a:graphicData uri="http://schemas.microsoft.com/office/powerpoint/2016/slidezoom">
                <pslz:sldZm>
                  <pslz:sldZmObj sldId="316" cId="2770046552">
                    <pslz:zmPr id="{581D8A8F-C10C-41D4-B82B-0B8751E0D5B6}" returnToParent="0" transitionDur="1000">
                      <p166:blipFill xmlns:p166="http://schemas.microsoft.com/office/powerpoint/2016/6/main">
                        <a:blip r:embed="rId2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38408" cy="64903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Powiększenie slajdu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4C299AD-D870-46F2-897F-2746974535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83822"/>
                <a:ext cx="11538408" cy="64903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8308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F6DD257-1063-4061-A7B6-5BA4BDC58D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38" y="0"/>
            <a:ext cx="913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79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E2E9ED91-D3CB-4159-8114-53F405153B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045" y="0"/>
            <a:ext cx="9281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27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ozujący, galeria, stare&#10;&#10;Opis wygenerowany automatycznie">
            <a:extLst>
              <a:ext uri="{FF2B5EF4-FFF2-40B4-BE49-F238E27FC236}">
                <a16:creationId xmlns:a16="http://schemas.microsoft.com/office/drawing/2014/main" id="{1B63BE4B-0DD5-4B48-882B-88B2A3CA94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937" y="0"/>
            <a:ext cx="929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99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E8AE30-7005-4326-8984-67A6E78E13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17" y="0"/>
            <a:ext cx="9256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782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184041D-B91B-4F25-8A0F-12B8C85723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673" y="0"/>
            <a:ext cx="9158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29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AF03A05-8ACD-4BC3-856F-43A465ABB5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38" y="0"/>
            <a:ext cx="913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46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1C88B4-6B80-4AAB-8F97-9B5F1C2664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102" y="0"/>
            <a:ext cx="9195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00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9C50024-DF8B-480E-9335-589CF693D3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6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A6C8FCC2-92B1-4A6A-BA1A-09EEB9B32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437" y="98974"/>
            <a:ext cx="9254487" cy="6726031"/>
          </a:xfrm>
        </p:spPr>
      </p:pic>
    </p:spTree>
    <p:extLst>
      <p:ext uri="{BB962C8B-B14F-4D97-AF65-F5344CB8AC3E}">
        <p14:creationId xmlns:p14="http://schemas.microsoft.com/office/powerpoint/2010/main" val="2493828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gazeta&#10;&#10;Opis wygenerowany automatycznie">
            <a:extLst>
              <a:ext uri="{FF2B5EF4-FFF2-40B4-BE49-F238E27FC236}">
                <a16:creationId xmlns:a16="http://schemas.microsoft.com/office/drawing/2014/main" id="{DF671EA9-D51D-47AC-8B31-DCDA44D563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371" y="0"/>
            <a:ext cx="9267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95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ściana, wewnątrz, malowanie&#10;&#10;Opis wygenerowany automatycznie">
            <a:extLst>
              <a:ext uri="{FF2B5EF4-FFF2-40B4-BE49-F238E27FC236}">
                <a16:creationId xmlns:a16="http://schemas.microsoft.com/office/drawing/2014/main" id="{78E2FD35-B038-4243-8A1E-E0D9C86AB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0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7E39F33-BB64-4AC6-9471-4903CC0C82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1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biały&#10;&#10;Opis wygenerowany automatycznie">
            <a:extLst>
              <a:ext uri="{FF2B5EF4-FFF2-40B4-BE49-F238E27FC236}">
                <a16:creationId xmlns:a16="http://schemas.microsoft.com/office/drawing/2014/main" id="{2E44DA6E-002B-46BC-875F-14FC2EFCB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28E1103-7CAC-43F2-B750-45CC492D57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87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1CE1925-777C-478B-A5D4-7DFFABEFBE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547" y="0"/>
            <a:ext cx="8388906" cy="67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0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63C1C047-193C-4078-9D21-FB852EFA6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31676" y="204281"/>
            <a:ext cx="8545152" cy="6408864"/>
          </a:xfrm>
        </p:spPr>
      </p:pic>
    </p:spTree>
    <p:extLst>
      <p:ext uri="{BB962C8B-B14F-4D97-AF65-F5344CB8AC3E}">
        <p14:creationId xmlns:p14="http://schemas.microsoft.com/office/powerpoint/2010/main" val="11885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C5490E5D-814D-42B0-9DA5-3FF62D1AB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995" y="170071"/>
            <a:ext cx="8967091" cy="6517857"/>
          </a:xfrm>
        </p:spPr>
      </p:pic>
    </p:spTree>
    <p:extLst>
      <p:ext uri="{BB962C8B-B14F-4D97-AF65-F5344CB8AC3E}">
        <p14:creationId xmlns:p14="http://schemas.microsoft.com/office/powerpoint/2010/main" val="330877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7C28C75E-E217-4747-8594-072550059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097" y="46877"/>
            <a:ext cx="9058699" cy="6811123"/>
          </a:xfrm>
        </p:spPr>
      </p:pic>
    </p:spTree>
    <p:extLst>
      <p:ext uri="{BB962C8B-B14F-4D97-AF65-F5344CB8AC3E}">
        <p14:creationId xmlns:p14="http://schemas.microsoft.com/office/powerpoint/2010/main" val="312687071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46</Words>
  <Application>Microsoft Macintosh PowerPoint</Application>
  <PresentationFormat>Panoramiczny</PresentationFormat>
  <Paragraphs>5</Paragraphs>
  <Slides>54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9" baseType="lpstr">
      <vt:lpstr>Arial</vt:lpstr>
      <vt:lpstr>Bookman Old Style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 Kamińska</dc:creator>
  <cp:lastModifiedBy>Anna Chęś</cp:lastModifiedBy>
  <cp:revision>18</cp:revision>
  <dcterms:created xsi:type="dcterms:W3CDTF">2021-04-09T07:48:41Z</dcterms:created>
  <dcterms:modified xsi:type="dcterms:W3CDTF">2021-04-13T10:07:52Z</dcterms:modified>
</cp:coreProperties>
</file>